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66" r:id="rId13"/>
    <p:sldId id="268" r:id="rId14"/>
    <p:sldId id="269" r:id="rId15"/>
    <p:sldId id="270" r:id="rId16"/>
    <p:sldId id="271" r:id="rId17"/>
    <p:sldId id="277" r:id="rId18"/>
    <p:sldId id="278" r:id="rId19"/>
    <p:sldId id="279" r:id="rId20"/>
    <p:sldId id="283" r:id="rId21"/>
    <p:sldId id="284" r:id="rId22"/>
    <p:sldId id="275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05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333" r:id="rId72"/>
    <p:sldId id="334" r:id="rId73"/>
    <p:sldId id="335" r:id="rId74"/>
    <p:sldId id="336" r:id="rId75"/>
    <p:sldId id="337" r:id="rId76"/>
    <p:sldId id="338" r:id="rId77"/>
    <p:sldId id="339" r:id="rId78"/>
    <p:sldId id="340" r:id="rId79"/>
    <p:sldId id="341" r:id="rId80"/>
    <p:sldId id="342" r:id="rId81"/>
    <p:sldId id="343" r:id="rId82"/>
    <p:sldId id="344" r:id="rId83"/>
    <p:sldId id="345" r:id="rId84"/>
    <p:sldId id="346" r:id="rId85"/>
    <p:sldId id="347" r:id="rId86"/>
    <p:sldId id="348" r:id="rId87"/>
    <p:sldId id="349" r:id="rId88"/>
    <p:sldId id="350" r:id="rId89"/>
    <p:sldId id="351" r:id="rId90"/>
    <p:sldId id="352" r:id="rId91"/>
    <p:sldId id="353" r:id="rId92"/>
    <p:sldId id="354" r:id="rId9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2DF0CC-833A-4E2C-B3C5-C3E1A1FD81B6}" v="593" dt="2026-02-26T06:24:38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01" autoAdjust="0"/>
    <p:restoredTop sz="94660"/>
  </p:normalViewPr>
  <p:slideViewPr>
    <p:cSldViewPr snapToGrid="0">
      <p:cViewPr varScale="1">
        <p:scale>
          <a:sx n="66" d="100"/>
          <a:sy n="66" d="100"/>
        </p:scale>
        <p:origin x="9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malobago" userId="0d0df4dac21cb3e4" providerId="LiveId" clId="{9D2DF0CC-833A-4E2C-B3C5-C3E1A1FD81B6}"/>
    <pc:docChg chg="undo redo custSel addSld delSld modSld sldOrd addSection delSection">
      <pc:chgData name="ryan malobago" userId="0d0df4dac21cb3e4" providerId="LiveId" clId="{9D2DF0CC-833A-4E2C-B3C5-C3E1A1FD81B6}" dt="2026-02-26T06:24:26.031" v="2048" actId="3626"/>
      <pc:docMkLst>
        <pc:docMk/>
      </pc:docMkLst>
      <pc:sldChg chg="modSp mod">
        <pc:chgData name="ryan malobago" userId="0d0df4dac21cb3e4" providerId="LiveId" clId="{9D2DF0CC-833A-4E2C-B3C5-C3E1A1FD81B6}" dt="2026-02-26T04:08:09.368" v="1968"/>
        <pc:sldMkLst>
          <pc:docMk/>
          <pc:sldMk cId="1727564877" sldId="256"/>
        </pc:sldMkLst>
        <pc:spChg chg="mod">
          <ac:chgData name="ryan malobago" userId="0d0df4dac21cb3e4" providerId="LiveId" clId="{9D2DF0CC-833A-4E2C-B3C5-C3E1A1FD81B6}" dt="2026-02-26T00:49:42.918" v="1442"/>
          <ac:spMkLst>
            <pc:docMk/>
            <pc:sldMk cId="1727564877" sldId="256"/>
            <ac:spMk id="5" creationId="{74007D6A-02FE-E187-A0A6-0EE5017B735C}"/>
          </ac:spMkLst>
        </pc:spChg>
        <pc:spChg chg="mod">
          <ac:chgData name="ryan malobago" userId="0d0df4dac21cb3e4" providerId="LiveId" clId="{9D2DF0CC-833A-4E2C-B3C5-C3E1A1FD81B6}" dt="2026-02-26T00:50:00.080" v="1443"/>
          <ac:spMkLst>
            <pc:docMk/>
            <pc:sldMk cId="1727564877" sldId="256"/>
            <ac:spMk id="18" creationId="{CEEADB44-93C0-8C10-FD3D-5E9586F103A9}"/>
          </ac:spMkLst>
        </pc:spChg>
        <pc:spChg chg="mod">
          <ac:chgData name="ryan malobago" userId="0d0df4dac21cb3e4" providerId="LiveId" clId="{9D2DF0CC-833A-4E2C-B3C5-C3E1A1FD81B6}" dt="2026-02-26T00:50:14.822" v="1444"/>
          <ac:spMkLst>
            <pc:docMk/>
            <pc:sldMk cId="1727564877" sldId="256"/>
            <ac:spMk id="19" creationId="{862F1846-FBA6-7B48-30EC-5EE45E29FAA5}"/>
          </ac:spMkLst>
        </pc:spChg>
        <pc:spChg chg="mod">
          <ac:chgData name="ryan malobago" userId="0d0df4dac21cb3e4" providerId="LiveId" clId="{9D2DF0CC-833A-4E2C-B3C5-C3E1A1FD81B6}" dt="2026-02-26T00:50:46.757" v="1445"/>
          <ac:spMkLst>
            <pc:docMk/>
            <pc:sldMk cId="1727564877" sldId="256"/>
            <ac:spMk id="20" creationId="{DB851564-B5AC-EA83-EA87-BB25A10ED2DF}"/>
          </ac:spMkLst>
        </pc:spChg>
        <pc:spChg chg="mod">
          <ac:chgData name="ryan malobago" userId="0d0df4dac21cb3e4" providerId="LiveId" clId="{9D2DF0CC-833A-4E2C-B3C5-C3E1A1FD81B6}" dt="2026-02-26T00:50:57.883" v="1446"/>
          <ac:spMkLst>
            <pc:docMk/>
            <pc:sldMk cId="1727564877" sldId="256"/>
            <ac:spMk id="21" creationId="{3408E12A-22F4-79CF-2607-0F9D4A6DF107}"/>
          </ac:spMkLst>
        </pc:spChg>
        <pc:spChg chg="mod">
          <ac:chgData name="ryan malobago" userId="0d0df4dac21cb3e4" providerId="LiveId" clId="{9D2DF0CC-833A-4E2C-B3C5-C3E1A1FD81B6}" dt="2026-02-26T00:51:08.410" v="1447"/>
          <ac:spMkLst>
            <pc:docMk/>
            <pc:sldMk cId="1727564877" sldId="256"/>
            <ac:spMk id="22" creationId="{D61607A7-E8C5-8A36-1D12-1B290C7A38CD}"/>
          </ac:spMkLst>
        </pc:spChg>
        <pc:spChg chg="mod">
          <ac:chgData name="ryan malobago" userId="0d0df4dac21cb3e4" providerId="LiveId" clId="{9D2DF0CC-833A-4E2C-B3C5-C3E1A1FD81B6}" dt="2026-02-26T00:51:17.325" v="1448"/>
          <ac:spMkLst>
            <pc:docMk/>
            <pc:sldMk cId="1727564877" sldId="256"/>
            <ac:spMk id="23" creationId="{8ED705D2-AA5F-DB38-56FB-CC52EDB18843}"/>
          </ac:spMkLst>
        </pc:spChg>
        <pc:spChg chg="mod">
          <ac:chgData name="ryan malobago" userId="0d0df4dac21cb3e4" providerId="LiveId" clId="{9D2DF0CC-833A-4E2C-B3C5-C3E1A1FD81B6}" dt="2026-02-26T00:51:26.795" v="1449"/>
          <ac:spMkLst>
            <pc:docMk/>
            <pc:sldMk cId="1727564877" sldId="256"/>
            <ac:spMk id="24" creationId="{08D90846-72A9-54DD-2491-5FC0C2138B6A}"/>
          </ac:spMkLst>
        </pc:spChg>
        <pc:spChg chg="mod">
          <ac:chgData name="ryan malobago" userId="0d0df4dac21cb3e4" providerId="LiveId" clId="{9D2DF0CC-833A-4E2C-B3C5-C3E1A1FD81B6}" dt="2026-02-26T00:51:40.531" v="1450"/>
          <ac:spMkLst>
            <pc:docMk/>
            <pc:sldMk cId="1727564877" sldId="256"/>
            <ac:spMk id="25" creationId="{375A86C6-92D9-C3C4-E3D4-2B4643A0D770}"/>
          </ac:spMkLst>
        </pc:spChg>
        <pc:spChg chg="mod">
          <ac:chgData name="ryan malobago" userId="0d0df4dac21cb3e4" providerId="LiveId" clId="{9D2DF0CC-833A-4E2C-B3C5-C3E1A1FD81B6}" dt="2026-02-26T00:51:51.861" v="1451"/>
          <ac:spMkLst>
            <pc:docMk/>
            <pc:sldMk cId="1727564877" sldId="256"/>
            <ac:spMk id="26" creationId="{74BC6382-129F-6559-F931-D1227B2F8CF3}"/>
          </ac:spMkLst>
        </pc:spChg>
        <pc:spChg chg="mod">
          <ac:chgData name="ryan malobago" userId="0d0df4dac21cb3e4" providerId="LiveId" clId="{9D2DF0CC-833A-4E2C-B3C5-C3E1A1FD81B6}" dt="2026-02-26T00:54:17.885" v="1460"/>
          <ac:spMkLst>
            <pc:docMk/>
            <pc:sldMk cId="1727564877" sldId="256"/>
            <ac:spMk id="38" creationId="{EDE2986F-80C6-B264-07AB-C514A5956310}"/>
          </ac:spMkLst>
        </pc:spChg>
        <pc:spChg chg="mod">
          <ac:chgData name="ryan malobago" userId="0d0df4dac21cb3e4" providerId="LiveId" clId="{9D2DF0CC-833A-4E2C-B3C5-C3E1A1FD81B6}" dt="2026-02-26T00:54:34.560" v="1461"/>
          <ac:spMkLst>
            <pc:docMk/>
            <pc:sldMk cId="1727564877" sldId="256"/>
            <ac:spMk id="39" creationId="{661F5B95-0D59-3F61-AD73-F714006FFD0E}"/>
          </ac:spMkLst>
        </pc:spChg>
        <pc:spChg chg="mod">
          <ac:chgData name="ryan malobago" userId="0d0df4dac21cb3e4" providerId="LiveId" clId="{9D2DF0CC-833A-4E2C-B3C5-C3E1A1FD81B6}" dt="2026-02-26T04:08:09.368" v="1968"/>
          <ac:spMkLst>
            <pc:docMk/>
            <pc:sldMk cId="1727564877" sldId="256"/>
            <ac:spMk id="49" creationId="{CB479A74-F0CE-F45D-0533-3C8099CC31C3}"/>
          </ac:spMkLst>
        </pc:spChg>
        <pc:picChg chg="mod">
          <ac:chgData name="ryan malobago" userId="0d0df4dac21cb3e4" providerId="LiveId" clId="{9D2DF0CC-833A-4E2C-B3C5-C3E1A1FD81B6}" dt="2026-02-26T00:52:17.293" v="1452"/>
          <ac:picMkLst>
            <pc:docMk/>
            <pc:sldMk cId="1727564877" sldId="256"/>
            <ac:picMk id="27" creationId="{BB950754-02FE-9DDB-CDE3-842D8A575940}"/>
          </ac:picMkLst>
        </pc:picChg>
        <pc:picChg chg="mod">
          <ac:chgData name="ryan malobago" userId="0d0df4dac21cb3e4" providerId="LiveId" clId="{9D2DF0CC-833A-4E2C-B3C5-C3E1A1FD81B6}" dt="2026-02-26T00:52:30.754" v="1453"/>
          <ac:picMkLst>
            <pc:docMk/>
            <pc:sldMk cId="1727564877" sldId="256"/>
            <ac:picMk id="28" creationId="{3AF2DF6C-C0E1-BB42-2D4D-F676E0EC99DF}"/>
          </ac:picMkLst>
        </pc:picChg>
        <pc:picChg chg="mod">
          <ac:chgData name="ryan malobago" userId="0d0df4dac21cb3e4" providerId="LiveId" clId="{9D2DF0CC-833A-4E2C-B3C5-C3E1A1FD81B6}" dt="2026-02-26T00:52:44.108" v="1454"/>
          <ac:picMkLst>
            <pc:docMk/>
            <pc:sldMk cId="1727564877" sldId="256"/>
            <ac:picMk id="30" creationId="{A9586341-B150-C646-87C3-395829FD11EA}"/>
          </ac:picMkLst>
        </pc:picChg>
        <pc:picChg chg="mod">
          <ac:chgData name="ryan malobago" userId="0d0df4dac21cb3e4" providerId="LiveId" clId="{9D2DF0CC-833A-4E2C-B3C5-C3E1A1FD81B6}" dt="2026-02-26T00:53:04.541" v="1455"/>
          <ac:picMkLst>
            <pc:docMk/>
            <pc:sldMk cId="1727564877" sldId="256"/>
            <ac:picMk id="31" creationId="{8104377B-791E-C810-86DA-6C42069E9F83}"/>
          </ac:picMkLst>
        </pc:picChg>
        <pc:picChg chg="mod">
          <ac:chgData name="ryan malobago" userId="0d0df4dac21cb3e4" providerId="LiveId" clId="{9D2DF0CC-833A-4E2C-B3C5-C3E1A1FD81B6}" dt="2026-02-26T00:53:17.534" v="1456"/>
          <ac:picMkLst>
            <pc:docMk/>
            <pc:sldMk cId="1727564877" sldId="256"/>
            <ac:picMk id="33" creationId="{B0ED2D8B-5C89-413D-16E8-8085F2CA7BBD}"/>
          </ac:picMkLst>
        </pc:picChg>
        <pc:picChg chg="mod">
          <ac:chgData name="ryan malobago" userId="0d0df4dac21cb3e4" providerId="LiveId" clId="{9D2DF0CC-833A-4E2C-B3C5-C3E1A1FD81B6}" dt="2026-02-26T00:53:31.949" v="1457"/>
          <ac:picMkLst>
            <pc:docMk/>
            <pc:sldMk cId="1727564877" sldId="256"/>
            <ac:picMk id="35" creationId="{77A82470-3211-0393-B7D6-50950C870C07}"/>
          </ac:picMkLst>
        </pc:picChg>
        <pc:picChg chg="mod">
          <ac:chgData name="ryan malobago" userId="0d0df4dac21cb3e4" providerId="LiveId" clId="{9D2DF0CC-833A-4E2C-B3C5-C3E1A1FD81B6}" dt="2026-02-26T00:53:49.329" v="1458"/>
          <ac:picMkLst>
            <pc:docMk/>
            <pc:sldMk cId="1727564877" sldId="256"/>
            <ac:picMk id="36" creationId="{67C95FAB-8490-A880-8DAC-36CEE94142FA}"/>
          </ac:picMkLst>
        </pc:picChg>
        <pc:picChg chg="mod">
          <ac:chgData name="ryan malobago" userId="0d0df4dac21cb3e4" providerId="LiveId" clId="{9D2DF0CC-833A-4E2C-B3C5-C3E1A1FD81B6}" dt="2026-02-26T00:54:04.373" v="1459"/>
          <ac:picMkLst>
            <pc:docMk/>
            <pc:sldMk cId="1727564877" sldId="256"/>
            <ac:picMk id="37" creationId="{FEC03D2C-DEC8-46D3-F3B1-FD4A2EACC284}"/>
          </ac:picMkLst>
        </pc:picChg>
        <pc:picChg chg="mod">
          <ac:chgData name="ryan malobago" userId="0d0df4dac21cb3e4" providerId="LiveId" clId="{9D2DF0CC-833A-4E2C-B3C5-C3E1A1FD81B6}" dt="2026-02-26T04:05:18.414" v="1958"/>
          <ac:picMkLst>
            <pc:docMk/>
            <pc:sldMk cId="1727564877" sldId="256"/>
            <ac:picMk id="40" creationId="{21E71221-65CA-64B9-E2C1-9D71CF89427F}"/>
          </ac:picMkLst>
        </pc:picChg>
        <pc:picChg chg="mod">
          <ac:chgData name="ryan malobago" userId="0d0df4dac21cb3e4" providerId="LiveId" clId="{9D2DF0CC-833A-4E2C-B3C5-C3E1A1FD81B6}" dt="2026-02-26T04:05:38.481" v="1959"/>
          <ac:picMkLst>
            <pc:docMk/>
            <pc:sldMk cId="1727564877" sldId="256"/>
            <ac:picMk id="41" creationId="{1141A38B-B213-1653-2DB6-B508BAAC3A0A}"/>
          </ac:picMkLst>
        </pc:picChg>
        <pc:picChg chg="mod">
          <ac:chgData name="ryan malobago" userId="0d0df4dac21cb3e4" providerId="LiveId" clId="{9D2DF0CC-833A-4E2C-B3C5-C3E1A1FD81B6}" dt="2026-02-26T04:06:07.144" v="1960"/>
          <ac:picMkLst>
            <pc:docMk/>
            <pc:sldMk cId="1727564877" sldId="256"/>
            <ac:picMk id="42" creationId="{7515B47A-8074-8D15-5CCB-50A7C14F9697}"/>
          </ac:picMkLst>
        </pc:picChg>
        <pc:picChg chg="mod">
          <ac:chgData name="ryan malobago" userId="0d0df4dac21cb3e4" providerId="LiveId" clId="{9D2DF0CC-833A-4E2C-B3C5-C3E1A1FD81B6}" dt="2026-02-26T04:06:34.156" v="1963"/>
          <ac:picMkLst>
            <pc:docMk/>
            <pc:sldMk cId="1727564877" sldId="256"/>
            <ac:picMk id="43" creationId="{A5315CA0-83C3-A909-AE52-C12AE6058B87}"/>
          </ac:picMkLst>
        </pc:picChg>
        <pc:picChg chg="mod">
          <ac:chgData name="ryan malobago" userId="0d0df4dac21cb3e4" providerId="LiveId" clId="{9D2DF0CC-833A-4E2C-B3C5-C3E1A1FD81B6}" dt="2026-02-26T04:06:48.960" v="1964"/>
          <ac:picMkLst>
            <pc:docMk/>
            <pc:sldMk cId="1727564877" sldId="256"/>
            <ac:picMk id="44" creationId="{2C1AB9AC-DC89-2D40-E586-DD4C8C33F38D}"/>
          </ac:picMkLst>
        </pc:picChg>
        <pc:picChg chg="mod">
          <ac:chgData name="ryan malobago" userId="0d0df4dac21cb3e4" providerId="LiveId" clId="{9D2DF0CC-833A-4E2C-B3C5-C3E1A1FD81B6}" dt="2026-02-26T04:07:03.221" v="1965"/>
          <ac:picMkLst>
            <pc:docMk/>
            <pc:sldMk cId="1727564877" sldId="256"/>
            <ac:picMk id="45" creationId="{662C9CDD-12E0-4A2D-5737-1B484E609ECC}"/>
          </ac:picMkLst>
        </pc:picChg>
        <pc:picChg chg="mod">
          <ac:chgData name="ryan malobago" userId="0d0df4dac21cb3e4" providerId="LiveId" clId="{9D2DF0CC-833A-4E2C-B3C5-C3E1A1FD81B6}" dt="2026-02-26T04:07:33.893" v="1966"/>
          <ac:picMkLst>
            <pc:docMk/>
            <pc:sldMk cId="1727564877" sldId="256"/>
            <ac:picMk id="46" creationId="{21A7E499-127B-614C-9C9F-10A3540C7C17}"/>
          </ac:picMkLst>
        </pc:picChg>
        <pc:picChg chg="mod">
          <ac:chgData name="ryan malobago" userId="0d0df4dac21cb3e4" providerId="LiveId" clId="{9D2DF0CC-833A-4E2C-B3C5-C3E1A1FD81B6}" dt="2026-02-26T04:07:53.566" v="1967"/>
          <ac:picMkLst>
            <pc:docMk/>
            <pc:sldMk cId="1727564877" sldId="256"/>
            <ac:picMk id="47" creationId="{43A171DB-DAF6-D7C6-C6C5-788D8925ECCB}"/>
          </ac:picMkLst>
        </pc:picChg>
      </pc:sldChg>
      <pc:sldChg chg="addSp delSp modSp mod">
        <pc:chgData name="ryan malobago" userId="0d0df4dac21cb3e4" providerId="LiveId" clId="{9D2DF0CC-833A-4E2C-B3C5-C3E1A1FD81B6}" dt="2026-02-26T05:50:36.960" v="1975" actId="3626"/>
        <pc:sldMkLst>
          <pc:docMk/>
          <pc:sldMk cId="2245963629" sldId="257"/>
        </pc:sldMkLst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" creationId="{F7EEEAD7-1150-C7ED-B7DE-7CFB5F31A88D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2T13:09:13.719" v="36" actId="20577"/>
          <ac:spMkLst>
            <pc:docMk/>
            <pc:sldMk cId="2245963629" sldId="257"/>
            <ac:spMk id="6" creationId="{421AFBE6-2A78-5C0B-6898-A02A0FF691DE}"/>
          </ac:spMkLst>
        </pc:spChg>
        <pc:spChg chg="add mod">
          <ac:chgData name="ryan malobago" userId="0d0df4dac21cb3e4" providerId="LiveId" clId="{9D2DF0CC-833A-4E2C-B3C5-C3E1A1FD81B6}" dt="2026-02-22T13:10:37.665" v="39" actId="1076"/>
          <ac:spMkLst>
            <pc:docMk/>
            <pc:sldMk cId="2245963629" sldId="257"/>
            <ac:spMk id="8" creationId="{B3953C12-3442-5EEF-17CC-4226C22B56AC}"/>
          </ac:spMkLst>
        </pc:spChg>
        <pc:spChg chg="add del mod">
          <ac:chgData name="ryan malobago" userId="0d0df4dac21cb3e4" providerId="LiveId" clId="{9D2DF0CC-833A-4E2C-B3C5-C3E1A1FD81B6}" dt="2026-02-26T05:48:50.368" v="1970" actId="3626"/>
          <ac:spMkLst>
            <pc:docMk/>
            <pc:sldMk cId="2245963629" sldId="257"/>
            <ac:spMk id="10" creationId="{27F46A4B-5327-AE50-6F06-7C61F0D3D987}"/>
          </ac:spMkLst>
        </pc:spChg>
        <pc:spChg chg="add del mod">
          <ac:chgData name="ryan malobago" userId="0d0df4dac21cb3e4" providerId="LiveId" clId="{9D2DF0CC-833A-4E2C-B3C5-C3E1A1FD81B6}" dt="2026-02-22T13:59:45.724" v="295"/>
          <ac:spMkLst>
            <pc:docMk/>
            <pc:sldMk cId="2245963629" sldId="257"/>
            <ac:spMk id="12" creationId="{69497724-0CCB-5C0B-807B-17ECDABE0B3B}"/>
          </ac:spMkLst>
        </pc:spChg>
        <pc:spChg chg="add del">
          <ac:chgData name="ryan malobago" userId="0d0df4dac21cb3e4" providerId="LiveId" clId="{9D2DF0CC-833A-4E2C-B3C5-C3E1A1FD81B6}" dt="2026-02-22T13:25:56.226" v="257" actId="22"/>
          <ac:spMkLst>
            <pc:docMk/>
            <pc:sldMk cId="2245963629" sldId="257"/>
            <ac:spMk id="14" creationId="{C24F6405-814D-1258-4985-24D92007C6FD}"/>
          </ac:spMkLst>
        </pc:spChg>
        <pc:spChg chg="add del mod">
          <ac:chgData name="ryan malobago" userId="0d0df4dac21cb3e4" providerId="LiveId" clId="{9D2DF0CC-833A-4E2C-B3C5-C3E1A1FD81B6}" dt="2026-02-22T13:28:05.249" v="265" actId="478"/>
          <ac:spMkLst>
            <pc:docMk/>
            <pc:sldMk cId="2245963629" sldId="257"/>
            <ac:spMk id="16" creationId="{6327A07D-AC8F-83E0-EC84-F6BDEBDC88F9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26" creationId="{74BC6382-129F-6559-F931-D1227B2F8CF3}"/>
          </ac:spMkLst>
        </pc:spChg>
        <pc:spChg chg="add del mod">
          <ac:chgData name="ryan malobago" userId="0d0df4dac21cb3e4" providerId="LiveId" clId="{9D2DF0CC-833A-4E2C-B3C5-C3E1A1FD81B6}" dt="2026-02-22T14:01:57.482" v="305" actId="478"/>
          <ac:spMkLst>
            <pc:docMk/>
            <pc:sldMk cId="2245963629" sldId="257"/>
            <ac:spMk id="29" creationId="{4065EEDB-1BED-D02A-AF77-A35F8BF8C348}"/>
          </ac:spMkLst>
        </pc:spChg>
        <pc:spChg chg="add mod">
          <ac:chgData name="ryan malobago" userId="0d0df4dac21cb3e4" providerId="LiveId" clId="{9D2DF0CC-833A-4E2C-B3C5-C3E1A1FD81B6}" dt="2026-02-26T05:49:21.934" v="1971" actId="3626"/>
          <ac:spMkLst>
            <pc:docMk/>
            <pc:sldMk cId="2245963629" sldId="257"/>
            <ac:spMk id="34" creationId="{58910A66-B18C-D62A-6B34-92C24E5AFCD2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3:05:53.199" v="12" actId="478"/>
          <ac:spMkLst>
            <pc:docMk/>
            <pc:sldMk cId="2245963629" sldId="257"/>
            <ac:spMk id="50" creationId="{4D396971-6F9F-DA35-2769-889DECAA190A}"/>
          </ac:spMkLst>
        </pc:spChg>
        <pc:spChg chg="add mod">
          <ac:chgData name="ryan malobago" userId="0d0df4dac21cb3e4" providerId="LiveId" clId="{9D2DF0CC-833A-4E2C-B3C5-C3E1A1FD81B6}" dt="2026-02-26T05:50:36.960" v="1975" actId="3626"/>
          <ac:spMkLst>
            <pc:docMk/>
            <pc:sldMk cId="2245963629" sldId="257"/>
            <ac:spMk id="51" creationId="{2A720D39-1B36-584D-3BB4-1067AEE1F969}"/>
          </ac:spMkLst>
        </pc:spChg>
        <pc:spChg chg="add mod">
          <ac:chgData name="ryan malobago" userId="0d0df4dac21cb3e4" providerId="LiveId" clId="{9D2DF0CC-833A-4E2C-B3C5-C3E1A1FD81B6}" dt="2026-02-26T05:49:52.268" v="1974" actId="3626"/>
          <ac:spMkLst>
            <pc:docMk/>
            <pc:sldMk cId="2245963629" sldId="257"/>
            <ac:spMk id="53" creationId="{ECA41587-DAB7-8757-BDFA-8C3CF82EA33B}"/>
          </ac:spMkLst>
        </pc:spChg>
        <pc:picChg chg="add del">
          <ac:chgData name="ryan malobago" userId="0d0df4dac21cb3e4" providerId="LiveId" clId="{9D2DF0CC-833A-4E2C-B3C5-C3E1A1FD81B6}" dt="2026-02-22T13:03:18.867" v="1" actId="478"/>
          <ac:picMkLst>
            <pc:docMk/>
            <pc:sldMk cId="2245963629" sldId="257"/>
            <ac:picMk id="3" creationId="{37DA7E4F-460D-88A0-8E7B-F57DE49FA14E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3:05:53.199" v="12" actId="478"/>
          <ac:picMkLst>
            <pc:docMk/>
            <pc:sldMk cId="2245963629" sldId="257"/>
            <ac:picMk id="47" creationId="{43A171DB-DAF6-D7C6-C6C5-788D8925ECCB}"/>
          </ac:picMkLst>
        </pc:picChg>
      </pc:sldChg>
      <pc:sldChg chg="addSp delSp modSp add mod ord">
        <pc:chgData name="ryan malobago" userId="0d0df4dac21cb3e4" providerId="LiveId" clId="{9D2DF0CC-833A-4E2C-B3C5-C3E1A1FD81B6}" dt="2026-02-26T05:58:26.145" v="1986" actId="3626"/>
        <pc:sldMkLst>
          <pc:docMk/>
          <pc:sldMk cId="347469516" sldId="258"/>
        </pc:sldMkLst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2T14:27:56.141" v="460" actId="1076"/>
          <ac:spMkLst>
            <pc:docMk/>
            <pc:sldMk cId="347469516" sldId="258"/>
            <ac:spMk id="4" creationId="{6C849C65-4BC8-DD09-876A-B98DCCBAD44A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6T05:51:23.359" v="1976" actId="3626"/>
          <ac:spMkLst>
            <pc:docMk/>
            <pc:sldMk cId="347469516" sldId="258"/>
            <ac:spMk id="7" creationId="{94668E41-AE96-F549-D773-68D425C2A0B3}"/>
          </ac:spMkLst>
        </pc:spChg>
        <pc:spChg chg="add del">
          <ac:chgData name="ryan malobago" userId="0d0df4dac21cb3e4" providerId="LiveId" clId="{9D2DF0CC-833A-4E2C-B3C5-C3E1A1FD81B6}" dt="2026-02-22T14:28:55.297" v="465" actId="478"/>
          <ac:spMkLst>
            <pc:docMk/>
            <pc:sldMk cId="347469516" sldId="258"/>
            <ac:spMk id="9" creationId="{1E42ABFD-EDB3-B6F0-21CE-4468FAA5B94E}"/>
          </ac:spMkLst>
        </pc:spChg>
        <pc:spChg chg="add del mod">
          <ac:chgData name="ryan malobago" userId="0d0df4dac21cb3e4" providerId="LiveId" clId="{9D2DF0CC-833A-4E2C-B3C5-C3E1A1FD81B6}" dt="2026-02-26T05:51:49.504" v="1977" actId="3626"/>
          <ac:spMkLst>
            <pc:docMk/>
            <pc:sldMk cId="347469516" sldId="258"/>
            <ac:spMk id="11" creationId="{5A5B2754-AAC2-C81D-9796-CE022DA7783F}"/>
          </ac:spMkLst>
        </pc:spChg>
        <pc:spChg chg="add mod">
          <ac:chgData name="ryan malobago" userId="0d0df4dac21cb3e4" providerId="LiveId" clId="{9D2DF0CC-833A-4E2C-B3C5-C3E1A1FD81B6}" dt="2026-02-26T05:58:26.145" v="1986" actId="3626"/>
          <ac:spMkLst>
            <pc:docMk/>
            <pc:sldMk cId="347469516" sldId="258"/>
            <ac:spMk id="13" creationId="{CC34D53E-68EE-433E-1596-40DA2D870E8F}"/>
          </ac:spMkLst>
        </pc:spChg>
        <pc:spChg chg="add mod">
          <ac:chgData name="ryan malobago" userId="0d0df4dac21cb3e4" providerId="LiveId" clId="{9D2DF0CC-833A-4E2C-B3C5-C3E1A1FD81B6}" dt="2026-02-26T05:57:31.334" v="1985" actId="3626"/>
          <ac:spMkLst>
            <pc:docMk/>
            <pc:sldMk cId="347469516" sldId="258"/>
            <ac:spMk id="15" creationId="{299E0E62-5193-0253-87EA-087D6C9309B2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4:24:28.133" v="439" actId="478"/>
          <ac:spMkLst>
            <pc:docMk/>
            <pc:sldMk cId="347469516" sldId="258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4:24:28.133" v="439" actId="478"/>
          <ac:picMkLst>
            <pc:docMk/>
            <pc:sldMk cId="347469516" sldId="258"/>
            <ac:picMk id="47" creationId="{43A171DB-DAF6-D7C6-C6C5-788D8925ECCB}"/>
          </ac:picMkLst>
        </pc:picChg>
      </pc:sldChg>
      <pc:sldChg chg="addSp delSp modSp add mod">
        <pc:chgData name="ryan malobago" userId="0d0df4dac21cb3e4" providerId="LiveId" clId="{9D2DF0CC-833A-4E2C-B3C5-C3E1A1FD81B6}" dt="2026-02-26T05:59:54.383" v="1989" actId="3626"/>
        <pc:sldMkLst>
          <pc:docMk/>
          <pc:sldMk cId="4160723411" sldId="259"/>
        </pc:sldMkLst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2T14:41:36.793" v="521" actId="1076"/>
          <ac:spMkLst>
            <pc:docMk/>
            <pc:sldMk cId="4160723411" sldId="259"/>
            <ac:spMk id="4" creationId="{7E39883E-3763-FFDF-DB78-EC97B8CDEF1C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5T10:50:41.076" v="916"/>
          <ac:spMkLst>
            <pc:docMk/>
            <pc:sldMk cId="4160723411" sldId="259"/>
            <ac:spMk id="7" creationId="{6B9786AF-3B7E-4B4D-FA1F-35FB67C17DD7}"/>
          </ac:spMkLst>
        </pc:spChg>
        <pc:spChg chg="add mod">
          <ac:chgData name="ryan malobago" userId="0d0df4dac21cb3e4" providerId="LiveId" clId="{9D2DF0CC-833A-4E2C-B3C5-C3E1A1FD81B6}" dt="2026-02-25T10:56:09.158" v="993" actId="3626"/>
          <ac:spMkLst>
            <pc:docMk/>
            <pc:sldMk cId="4160723411" sldId="259"/>
            <ac:spMk id="9" creationId="{A3D73A54-E640-7664-5D4E-99401B3BB035}"/>
          </ac:spMkLst>
        </pc:spChg>
        <pc:spChg chg="add mod">
          <ac:chgData name="ryan malobago" userId="0d0df4dac21cb3e4" providerId="LiveId" clId="{9D2DF0CC-833A-4E2C-B3C5-C3E1A1FD81B6}" dt="2026-02-26T05:59:54.383" v="1989" actId="3626"/>
          <ac:spMkLst>
            <pc:docMk/>
            <pc:sldMk cId="4160723411" sldId="259"/>
            <ac:spMk id="11" creationId="{719874AD-8370-732F-DD2B-BF3626BD18A9}"/>
          </ac:spMkLst>
        </pc:spChg>
        <pc:spChg chg="add mod">
          <ac:chgData name="ryan malobago" userId="0d0df4dac21cb3e4" providerId="LiveId" clId="{9D2DF0CC-833A-4E2C-B3C5-C3E1A1FD81B6}" dt="2026-02-25T10:54:45.162" v="989"/>
          <ac:spMkLst>
            <pc:docMk/>
            <pc:sldMk cId="4160723411" sldId="259"/>
            <ac:spMk id="13" creationId="{3566A5A7-0F9A-3CD2-5E28-293F1A0EF50F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4:37:41.787" v="504" actId="478"/>
          <ac:spMkLst>
            <pc:docMk/>
            <pc:sldMk cId="4160723411" sldId="259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4:37:41.787" v="504" actId="478"/>
          <ac:picMkLst>
            <pc:docMk/>
            <pc:sldMk cId="4160723411" sldId="259"/>
            <ac:picMk id="47" creationId="{43A171DB-DAF6-D7C6-C6C5-788D8925ECCB}"/>
          </ac:picMkLst>
        </pc:picChg>
      </pc:sldChg>
      <pc:sldChg chg="addSp delSp modSp add mod">
        <pc:chgData name="ryan malobago" userId="0d0df4dac21cb3e4" providerId="LiveId" clId="{9D2DF0CC-833A-4E2C-B3C5-C3E1A1FD81B6}" dt="2026-02-26T06:03:56.702" v="1997" actId="3626"/>
        <pc:sldMkLst>
          <pc:docMk/>
          <pc:sldMk cId="4141552260" sldId="260"/>
        </pc:sldMkLst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2T14:46:57.939" v="544" actId="1076"/>
          <ac:spMkLst>
            <pc:docMk/>
            <pc:sldMk cId="4141552260" sldId="260"/>
            <ac:spMk id="4" creationId="{5BE1EA5F-820B-CF3F-C397-393C7A5A76AB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6T06:01:44.516" v="1990" actId="3626"/>
          <ac:spMkLst>
            <pc:docMk/>
            <pc:sldMk cId="4141552260" sldId="260"/>
            <ac:spMk id="7" creationId="{6CDF3DF1-A449-57D3-FCC3-3EDCB4D64A49}"/>
          </ac:spMkLst>
        </pc:spChg>
        <pc:spChg chg="add mod">
          <ac:chgData name="ryan malobago" userId="0d0df4dac21cb3e4" providerId="LiveId" clId="{9D2DF0CC-833A-4E2C-B3C5-C3E1A1FD81B6}" dt="2026-02-25T11:06:14.883" v="1009"/>
          <ac:spMkLst>
            <pc:docMk/>
            <pc:sldMk cId="4141552260" sldId="260"/>
            <ac:spMk id="9" creationId="{37EBBFA1-24CB-911C-6CF9-D19402A0CE94}"/>
          </ac:spMkLst>
        </pc:spChg>
        <pc:spChg chg="add mod">
          <ac:chgData name="ryan malobago" userId="0d0df4dac21cb3e4" providerId="LiveId" clId="{9D2DF0CC-833A-4E2C-B3C5-C3E1A1FD81B6}" dt="2026-02-26T06:03:56.702" v="1997" actId="3626"/>
          <ac:spMkLst>
            <pc:docMk/>
            <pc:sldMk cId="4141552260" sldId="260"/>
            <ac:spMk id="11" creationId="{A4953DD9-74C9-B786-5DAD-8EC8F823B0D7}"/>
          </ac:spMkLst>
        </pc:spChg>
        <pc:spChg chg="add mod">
          <ac:chgData name="ryan malobago" userId="0d0df4dac21cb3e4" providerId="LiveId" clId="{9D2DF0CC-833A-4E2C-B3C5-C3E1A1FD81B6}" dt="2026-02-26T06:03:38.061" v="1994" actId="3626"/>
          <ac:spMkLst>
            <pc:docMk/>
            <pc:sldMk cId="4141552260" sldId="260"/>
            <ac:spMk id="13" creationId="{56D1C208-B587-C01C-CF16-82C3443F4814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4:45:37.630" v="540" actId="478"/>
          <ac:spMkLst>
            <pc:docMk/>
            <pc:sldMk cId="4141552260" sldId="260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4:45:37.630" v="540" actId="478"/>
          <ac:picMkLst>
            <pc:docMk/>
            <pc:sldMk cId="4141552260" sldId="260"/>
            <ac:picMk id="47" creationId="{43A171DB-DAF6-D7C6-C6C5-788D8925ECCB}"/>
          </ac:picMkLst>
        </pc:picChg>
      </pc:sldChg>
      <pc:sldChg chg="addSp delSp modSp add mod">
        <pc:chgData name="ryan malobago" userId="0d0df4dac21cb3e4" providerId="LiveId" clId="{9D2DF0CC-833A-4E2C-B3C5-C3E1A1FD81B6}" dt="2026-02-26T06:07:57.374" v="2008" actId="207"/>
        <pc:sldMkLst>
          <pc:docMk/>
          <pc:sldMk cId="2665324614" sldId="261"/>
        </pc:sldMkLst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2T14:53:57.938" v="575" actId="207"/>
          <ac:spMkLst>
            <pc:docMk/>
            <pc:sldMk cId="2665324614" sldId="261"/>
            <ac:spMk id="4" creationId="{3E539DBD-AC58-A391-8FDE-A3E0B12D3943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6T06:06:33.832" v="2002" actId="3626"/>
          <ac:spMkLst>
            <pc:docMk/>
            <pc:sldMk cId="2665324614" sldId="261"/>
            <ac:spMk id="7" creationId="{73508C7D-C8F2-379B-643A-226400252F36}"/>
          </ac:spMkLst>
        </pc:spChg>
        <pc:spChg chg="add mod">
          <ac:chgData name="ryan malobago" userId="0d0df4dac21cb3e4" providerId="LiveId" clId="{9D2DF0CC-833A-4E2C-B3C5-C3E1A1FD81B6}" dt="2026-02-26T06:05:18.852" v="1999" actId="3626"/>
          <ac:spMkLst>
            <pc:docMk/>
            <pc:sldMk cId="2665324614" sldId="261"/>
            <ac:spMk id="9" creationId="{E59C4A1D-DDD0-B19C-37DB-0D47E4FE9C42}"/>
          </ac:spMkLst>
        </pc:spChg>
        <pc:spChg chg="add mod">
          <ac:chgData name="ryan malobago" userId="0d0df4dac21cb3e4" providerId="LiveId" clId="{9D2DF0CC-833A-4E2C-B3C5-C3E1A1FD81B6}" dt="2026-02-26T06:07:15.767" v="2005" actId="207"/>
          <ac:spMkLst>
            <pc:docMk/>
            <pc:sldMk cId="2665324614" sldId="261"/>
            <ac:spMk id="11" creationId="{82BD3911-B0BD-9C07-7121-9211B00C9ADB}"/>
          </ac:spMkLst>
        </pc:spChg>
        <pc:spChg chg="add mod">
          <ac:chgData name="ryan malobago" userId="0d0df4dac21cb3e4" providerId="LiveId" clId="{9D2DF0CC-833A-4E2C-B3C5-C3E1A1FD81B6}" dt="2026-02-26T06:07:57.374" v="2008" actId="207"/>
          <ac:spMkLst>
            <pc:docMk/>
            <pc:sldMk cId="2665324614" sldId="261"/>
            <ac:spMk id="13" creationId="{CA79EFFF-A75A-B97D-9112-AA96F2F0170E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4:53:10.258" v="571" actId="478"/>
          <ac:spMkLst>
            <pc:docMk/>
            <pc:sldMk cId="2665324614" sldId="261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4:53:10.258" v="571" actId="478"/>
          <ac:picMkLst>
            <pc:docMk/>
            <pc:sldMk cId="2665324614" sldId="261"/>
            <ac:picMk id="47" creationId="{43A171DB-DAF6-D7C6-C6C5-788D8925ECCB}"/>
          </ac:picMkLst>
        </pc:picChg>
      </pc:sldChg>
      <pc:sldChg chg="addSp delSp modSp add mod">
        <pc:chgData name="ryan malobago" userId="0d0df4dac21cb3e4" providerId="LiveId" clId="{9D2DF0CC-833A-4E2C-B3C5-C3E1A1FD81B6}" dt="2026-02-26T06:11:53.135" v="2019" actId="3626"/>
        <pc:sldMkLst>
          <pc:docMk/>
          <pc:sldMk cId="1561893588" sldId="262"/>
        </pc:sldMkLst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2T14:59:35.252" v="598" actId="113"/>
          <ac:spMkLst>
            <pc:docMk/>
            <pc:sldMk cId="1561893588" sldId="262"/>
            <ac:spMk id="4" creationId="{878B6167-034F-97DF-48AE-72DD6D7B03F8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5T11:19:28.368" v="1037" actId="20577"/>
          <ac:spMkLst>
            <pc:docMk/>
            <pc:sldMk cId="1561893588" sldId="262"/>
            <ac:spMk id="7" creationId="{D9DD8A87-F543-EBAF-B9DE-3FF6FA6AB8B1}"/>
          </ac:spMkLst>
        </pc:spChg>
        <pc:spChg chg="add mod">
          <ac:chgData name="ryan malobago" userId="0d0df4dac21cb3e4" providerId="LiveId" clId="{9D2DF0CC-833A-4E2C-B3C5-C3E1A1FD81B6}" dt="2026-02-26T06:10:40.447" v="2014" actId="3626"/>
          <ac:spMkLst>
            <pc:docMk/>
            <pc:sldMk cId="1561893588" sldId="262"/>
            <ac:spMk id="9" creationId="{2EA9BB43-C221-25DB-5978-21993379BA35}"/>
          </ac:spMkLst>
        </pc:spChg>
        <pc:spChg chg="add mod">
          <ac:chgData name="ryan malobago" userId="0d0df4dac21cb3e4" providerId="LiveId" clId="{9D2DF0CC-833A-4E2C-B3C5-C3E1A1FD81B6}" dt="2026-02-26T06:11:28.237" v="2018" actId="207"/>
          <ac:spMkLst>
            <pc:docMk/>
            <pc:sldMk cId="1561893588" sldId="262"/>
            <ac:spMk id="11" creationId="{4B37CADF-4414-594E-D9D4-893F462B753D}"/>
          </ac:spMkLst>
        </pc:spChg>
        <pc:spChg chg="add mod">
          <ac:chgData name="ryan malobago" userId="0d0df4dac21cb3e4" providerId="LiveId" clId="{9D2DF0CC-833A-4E2C-B3C5-C3E1A1FD81B6}" dt="2026-02-26T06:11:53.135" v="2019" actId="3626"/>
          <ac:spMkLst>
            <pc:docMk/>
            <pc:sldMk cId="1561893588" sldId="262"/>
            <ac:spMk id="13" creationId="{E84F2AF7-7F9A-8B0F-17A4-6CF2ECDF030D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4:58:39.158" v="594" actId="478"/>
          <ac:spMkLst>
            <pc:docMk/>
            <pc:sldMk cId="1561893588" sldId="262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4:58:39.158" v="594" actId="478"/>
          <ac:picMkLst>
            <pc:docMk/>
            <pc:sldMk cId="1561893588" sldId="262"/>
            <ac:picMk id="47" creationId="{43A171DB-DAF6-D7C6-C6C5-788D8925ECCB}"/>
          </ac:picMkLst>
        </pc:picChg>
      </pc:sldChg>
      <pc:sldChg chg="addSp delSp modSp add mod ord">
        <pc:chgData name="ryan malobago" userId="0d0df4dac21cb3e4" providerId="LiveId" clId="{9D2DF0CC-833A-4E2C-B3C5-C3E1A1FD81B6}" dt="2026-02-26T06:14:39.201" v="2029" actId="3626"/>
        <pc:sldMkLst>
          <pc:docMk/>
          <pc:sldMk cId="595388227" sldId="263"/>
        </pc:sldMkLst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2T15:04:57.367" v="627" actId="207"/>
          <ac:spMkLst>
            <pc:docMk/>
            <pc:sldMk cId="595388227" sldId="263"/>
            <ac:spMk id="4" creationId="{4CB059DB-11B9-D655-5CA1-E32994DA02B2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6T06:13:06.305" v="2021" actId="3626"/>
          <ac:spMkLst>
            <pc:docMk/>
            <pc:sldMk cId="595388227" sldId="263"/>
            <ac:spMk id="7" creationId="{44396CCC-8B3D-B4FD-4C7A-57B1F6C7E6FF}"/>
          </ac:spMkLst>
        </pc:spChg>
        <pc:spChg chg="add mod">
          <ac:chgData name="ryan malobago" userId="0d0df4dac21cb3e4" providerId="LiveId" clId="{9D2DF0CC-833A-4E2C-B3C5-C3E1A1FD81B6}" dt="2026-02-26T06:13:36.453" v="2024" actId="3626"/>
          <ac:spMkLst>
            <pc:docMk/>
            <pc:sldMk cId="595388227" sldId="263"/>
            <ac:spMk id="9" creationId="{F5DEF477-BBAC-1F6B-FFF2-D0E9C4D403E6}"/>
          </ac:spMkLst>
        </pc:spChg>
        <pc:spChg chg="add mod">
          <ac:chgData name="ryan malobago" userId="0d0df4dac21cb3e4" providerId="LiveId" clId="{9D2DF0CC-833A-4E2C-B3C5-C3E1A1FD81B6}" dt="2026-02-26T06:13:59.289" v="2025" actId="3626"/>
          <ac:spMkLst>
            <pc:docMk/>
            <pc:sldMk cId="595388227" sldId="263"/>
            <ac:spMk id="11" creationId="{84464945-8E4E-CC96-3A3A-5571A90164D8}"/>
          </ac:spMkLst>
        </pc:spChg>
        <pc:spChg chg="add mod">
          <ac:chgData name="ryan malobago" userId="0d0df4dac21cb3e4" providerId="LiveId" clId="{9D2DF0CC-833A-4E2C-B3C5-C3E1A1FD81B6}" dt="2026-02-26T06:14:39.201" v="2029" actId="3626"/>
          <ac:spMkLst>
            <pc:docMk/>
            <pc:sldMk cId="595388227" sldId="263"/>
            <ac:spMk id="13" creationId="{2401B24B-6ADA-9B35-C49B-0253D91A480A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5:04:22.693" v="624" actId="478"/>
          <ac:spMkLst>
            <pc:docMk/>
            <pc:sldMk cId="595388227" sldId="263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5:04:22.693" v="624" actId="478"/>
          <ac:picMkLst>
            <pc:docMk/>
            <pc:sldMk cId="595388227" sldId="263"/>
            <ac:picMk id="47" creationId="{43A171DB-DAF6-D7C6-C6C5-788D8925ECCB}"/>
          </ac:picMkLst>
        </pc:picChg>
      </pc:sldChg>
      <pc:sldChg chg="addSp delSp modSp add mod">
        <pc:chgData name="ryan malobago" userId="0d0df4dac21cb3e4" providerId="LiveId" clId="{9D2DF0CC-833A-4E2C-B3C5-C3E1A1FD81B6}" dt="2026-02-26T06:17:40.075" v="2036" actId="3626"/>
        <pc:sldMkLst>
          <pc:docMk/>
          <pc:sldMk cId="2645773460" sldId="264"/>
        </pc:sldMkLst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3T13:52:41.781" v="682" actId="207"/>
          <ac:spMkLst>
            <pc:docMk/>
            <pc:sldMk cId="2645773460" sldId="264"/>
            <ac:spMk id="4" creationId="{8C808892-46B4-7B55-A5DA-81C36570B2BC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5" creationId="{74007D6A-02FE-E187-A0A6-0EE5017B735C}"/>
          </ac:spMkLst>
        </pc:spChg>
        <pc:spChg chg="add del">
          <ac:chgData name="ryan malobago" userId="0d0df4dac21cb3e4" providerId="LiveId" clId="{9D2DF0CC-833A-4E2C-B3C5-C3E1A1FD81B6}" dt="2026-02-23T13:53:24.876" v="684" actId="478"/>
          <ac:spMkLst>
            <pc:docMk/>
            <pc:sldMk cId="2645773460" sldId="264"/>
            <ac:spMk id="7" creationId="{71C5D9EA-26BF-E2CB-8BC4-97A13E627FDE}"/>
          </ac:spMkLst>
        </pc:spChg>
        <pc:spChg chg="add mod">
          <ac:chgData name="ryan malobago" userId="0d0df4dac21cb3e4" providerId="LiveId" clId="{9D2DF0CC-833A-4E2C-B3C5-C3E1A1FD81B6}" dt="2026-02-26T06:15:39.103" v="2030" actId="3626"/>
          <ac:spMkLst>
            <pc:docMk/>
            <pc:sldMk cId="2645773460" sldId="264"/>
            <ac:spMk id="9" creationId="{D7BE6E31-9E39-BA5C-0143-D3F7D607FFC2}"/>
          </ac:spMkLst>
        </pc:spChg>
        <pc:spChg chg="add mod">
          <ac:chgData name="ryan malobago" userId="0d0df4dac21cb3e4" providerId="LiveId" clId="{9D2DF0CC-833A-4E2C-B3C5-C3E1A1FD81B6}" dt="2026-02-26T06:17:40.075" v="2036" actId="3626"/>
          <ac:spMkLst>
            <pc:docMk/>
            <pc:sldMk cId="2645773460" sldId="264"/>
            <ac:spMk id="11" creationId="{C0902A3C-3EB4-783D-0730-40761E1BF0FB}"/>
          </ac:spMkLst>
        </pc:spChg>
        <pc:spChg chg="add mod">
          <ac:chgData name="ryan malobago" userId="0d0df4dac21cb3e4" providerId="LiveId" clId="{9D2DF0CC-833A-4E2C-B3C5-C3E1A1FD81B6}" dt="2026-02-26T06:15:58.344" v="2034" actId="3626"/>
          <ac:spMkLst>
            <pc:docMk/>
            <pc:sldMk cId="2645773460" sldId="264"/>
            <ac:spMk id="13" creationId="{2FDA9CF5-DA1E-BDD7-2CA8-EEC1514202E7}"/>
          </ac:spMkLst>
        </pc:spChg>
        <pc:spChg chg="add mod">
          <ac:chgData name="ryan malobago" userId="0d0df4dac21cb3e4" providerId="LiveId" clId="{9D2DF0CC-833A-4E2C-B3C5-C3E1A1FD81B6}" dt="2026-02-26T06:16:02.678" v="2035" actId="3626"/>
          <ac:spMkLst>
            <pc:docMk/>
            <pc:sldMk cId="2645773460" sldId="264"/>
            <ac:spMk id="15" creationId="{83B6CA2E-7D6C-73A7-FEC7-325D50E7AD24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3T13:49:23.351" v="672" actId="478"/>
          <ac:spMkLst>
            <pc:docMk/>
            <pc:sldMk cId="2645773460" sldId="264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3T13:49:23.351" v="672" actId="478"/>
          <ac:picMkLst>
            <pc:docMk/>
            <pc:sldMk cId="2645773460" sldId="264"/>
            <ac:picMk id="47" creationId="{43A171DB-DAF6-D7C6-C6C5-788D8925ECCB}"/>
          </ac:picMkLst>
        </pc:picChg>
      </pc:sldChg>
      <pc:sldChg chg="addSp delSp modSp add mod">
        <pc:chgData name="ryan malobago" userId="0d0df4dac21cb3e4" providerId="LiveId" clId="{9D2DF0CC-833A-4E2C-B3C5-C3E1A1FD81B6}" dt="2026-02-26T06:20:11.049" v="2041" actId="3626"/>
        <pc:sldMkLst>
          <pc:docMk/>
          <pc:sldMk cId="577183113" sldId="265"/>
        </pc:sldMkLst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3T13:57:27.042" v="708" actId="14100"/>
          <ac:spMkLst>
            <pc:docMk/>
            <pc:sldMk cId="577183113" sldId="265"/>
            <ac:spMk id="4" creationId="{3B7E240B-C874-8886-FE10-762CC96997FE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6T06:19:33.561" v="2039" actId="3626"/>
          <ac:spMkLst>
            <pc:docMk/>
            <pc:sldMk cId="577183113" sldId="265"/>
            <ac:spMk id="7" creationId="{3D09CD3F-02F9-2D75-8922-6B97E9962B1B}"/>
          </ac:spMkLst>
        </pc:spChg>
        <pc:spChg chg="add mod">
          <ac:chgData name="ryan malobago" userId="0d0df4dac21cb3e4" providerId="LiveId" clId="{9D2DF0CC-833A-4E2C-B3C5-C3E1A1FD81B6}" dt="2026-02-26T06:18:52.491" v="2037" actId="3626"/>
          <ac:spMkLst>
            <pc:docMk/>
            <pc:sldMk cId="577183113" sldId="265"/>
            <ac:spMk id="9" creationId="{EA72DBE6-E583-04A4-7BF7-20A6FA06F3FA}"/>
          </ac:spMkLst>
        </pc:spChg>
        <pc:spChg chg="add mod">
          <ac:chgData name="ryan malobago" userId="0d0df4dac21cb3e4" providerId="LiveId" clId="{9D2DF0CC-833A-4E2C-B3C5-C3E1A1FD81B6}" dt="2026-02-26T06:19:52.442" v="2040" actId="3626"/>
          <ac:spMkLst>
            <pc:docMk/>
            <pc:sldMk cId="577183113" sldId="265"/>
            <ac:spMk id="11" creationId="{DC84B925-3407-B30A-8F94-48DFAC1519BB}"/>
          </ac:spMkLst>
        </pc:spChg>
        <pc:spChg chg="add mod">
          <ac:chgData name="ryan malobago" userId="0d0df4dac21cb3e4" providerId="LiveId" clId="{9D2DF0CC-833A-4E2C-B3C5-C3E1A1FD81B6}" dt="2026-02-26T06:20:11.049" v="2041" actId="3626"/>
          <ac:spMkLst>
            <pc:docMk/>
            <pc:sldMk cId="577183113" sldId="265"/>
            <ac:spMk id="13" creationId="{15CED519-3EC9-486B-8CE0-47F3C7F90705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3T13:56:36.093" v="702" actId="478"/>
          <ac:spMkLst>
            <pc:docMk/>
            <pc:sldMk cId="577183113" sldId="265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3T13:56:36.093" v="702" actId="478"/>
          <ac:picMkLst>
            <pc:docMk/>
            <pc:sldMk cId="577183113" sldId="265"/>
            <ac:picMk id="47" creationId="{43A171DB-DAF6-D7C6-C6C5-788D8925ECCB}"/>
          </ac:picMkLst>
        </pc:picChg>
      </pc:sldChg>
      <pc:sldChg chg="add del">
        <pc:chgData name="ryan malobago" userId="0d0df4dac21cb3e4" providerId="LiveId" clId="{9D2DF0CC-833A-4E2C-B3C5-C3E1A1FD81B6}" dt="2026-02-22T13:04:56.008" v="8" actId="47"/>
        <pc:sldMkLst>
          <pc:docMk/>
          <pc:sldMk cId="1804480918" sldId="265"/>
        </pc:sldMkLst>
      </pc:sldChg>
      <pc:sldChg chg="addSp delSp modSp add mod">
        <pc:chgData name="ryan malobago" userId="0d0df4dac21cb3e4" providerId="LiveId" clId="{9D2DF0CC-833A-4E2C-B3C5-C3E1A1FD81B6}" dt="2026-02-26T05:53:30.452" v="1982" actId="3626"/>
        <pc:sldMkLst>
          <pc:docMk/>
          <pc:sldMk cId="1594240180" sldId="266"/>
        </pc:sldMkLst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" creationId="{F7EEEAD7-1150-C7ED-B7DE-7CFB5F31A88D}"/>
          </ac:spMkLst>
        </pc:spChg>
        <pc:spChg chg="add mod">
          <ac:chgData name="ryan malobago" userId="0d0df4dac21cb3e4" providerId="LiveId" clId="{9D2DF0CC-833A-4E2C-B3C5-C3E1A1FD81B6}" dt="2026-02-22T13:31:28.176" v="288" actId="1076"/>
          <ac:spMkLst>
            <pc:docMk/>
            <pc:sldMk cId="1594240180" sldId="266"/>
            <ac:spMk id="4" creationId="{62505DB2-A89E-B43D-479D-6E13C93A7A88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2T13:31:33.201" v="289" actId="1076"/>
          <ac:spMkLst>
            <pc:docMk/>
            <pc:sldMk cId="1594240180" sldId="266"/>
            <ac:spMk id="6" creationId="{8F772C93-4C48-555F-CC0C-F09FC313479F}"/>
          </ac:spMkLst>
        </pc:spChg>
        <pc:spChg chg="add del mod">
          <ac:chgData name="ryan malobago" userId="0d0df4dac21cb3e4" providerId="LiveId" clId="{9D2DF0CC-833A-4E2C-B3C5-C3E1A1FD81B6}" dt="2026-02-22T14:20:45.164" v="428" actId="478"/>
          <ac:spMkLst>
            <pc:docMk/>
            <pc:sldMk cId="1594240180" sldId="266"/>
            <ac:spMk id="7" creationId="{C30C21A5-D030-70D0-7448-1F302F646E1F}"/>
          </ac:spMkLst>
        </pc:spChg>
        <pc:spChg chg="add del mod">
          <ac:chgData name="ryan malobago" userId="0d0df4dac21cb3e4" providerId="LiveId" clId="{9D2DF0CC-833A-4E2C-B3C5-C3E1A1FD81B6}" dt="2026-02-26T05:53:30.452" v="1982" actId="3626"/>
          <ac:spMkLst>
            <pc:docMk/>
            <pc:sldMk cId="1594240180" sldId="266"/>
            <ac:spMk id="8" creationId="{BF181A21-0F88-ED18-B5D6-BB4A62AAD481}"/>
          </ac:spMkLst>
        </pc:spChg>
        <pc:spChg chg="add mod">
          <ac:chgData name="ryan malobago" userId="0d0df4dac21cb3e4" providerId="LiveId" clId="{9D2DF0CC-833A-4E2C-B3C5-C3E1A1FD81B6}" dt="2026-02-22T14:14:40.555" v="370"/>
          <ac:spMkLst>
            <pc:docMk/>
            <pc:sldMk cId="1594240180" sldId="266"/>
            <ac:spMk id="9" creationId="{44C86C97-E27D-7927-3A4F-400D2845E0CF}"/>
          </ac:spMkLst>
        </pc:spChg>
        <pc:spChg chg="add del mod">
          <ac:chgData name="ryan malobago" userId="0d0df4dac21cb3e4" providerId="LiveId" clId="{9D2DF0CC-833A-4E2C-B3C5-C3E1A1FD81B6}" dt="2026-02-22T14:20:49.822" v="432"/>
          <ac:spMkLst>
            <pc:docMk/>
            <pc:sldMk cId="1594240180" sldId="266"/>
            <ac:spMk id="10" creationId="{56C90D02-EBE1-6777-B691-C7AA29894565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3:30:13.858" v="269" actId="478"/>
          <ac:spMkLst>
            <pc:docMk/>
            <pc:sldMk cId="1594240180" sldId="266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3:30:13.858" v="269" actId="478"/>
          <ac:picMkLst>
            <pc:docMk/>
            <pc:sldMk cId="1594240180" sldId="266"/>
            <ac:picMk id="47" creationId="{43A171DB-DAF6-D7C6-C6C5-788D8925ECCB}"/>
          </ac:picMkLst>
        </pc:picChg>
      </pc:sldChg>
      <pc:sldChg chg="add del">
        <pc:chgData name="ryan malobago" userId="0d0df4dac21cb3e4" providerId="LiveId" clId="{9D2DF0CC-833A-4E2C-B3C5-C3E1A1FD81B6}" dt="2026-02-22T13:04:56.008" v="8" actId="47"/>
        <pc:sldMkLst>
          <pc:docMk/>
          <pc:sldMk cId="4155612250" sldId="266"/>
        </pc:sldMkLst>
      </pc:sldChg>
      <pc:sldChg chg="addSp delSp modSp add del mod chgLayout">
        <pc:chgData name="ryan malobago" userId="0d0df4dac21cb3e4" providerId="LiveId" clId="{9D2DF0CC-833A-4E2C-B3C5-C3E1A1FD81B6}" dt="2026-02-25T10:38:45.390" v="849" actId="47"/>
        <pc:sldMkLst>
          <pc:docMk/>
          <pc:sldMk cId="2951280805" sldId="267"/>
        </pc:sldMkLst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" creationId="{F7EEEAD7-1150-C7ED-B7DE-7CFB5F31A88D}"/>
          </ac:spMkLst>
        </pc:spChg>
        <pc:spChg chg="add mod ord">
          <ac:chgData name="ryan malobago" userId="0d0df4dac21cb3e4" providerId="LiveId" clId="{9D2DF0CC-833A-4E2C-B3C5-C3E1A1FD81B6}" dt="2026-02-22T13:25:58.814" v="258" actId="6264"/>
          <ac:spMkLst>
            <pc:docMk/>
            <pc:sldMk cId="2951280805" sldId="267"/>
            <ac:spMk id="4" creationId="{F01FB129-D11B-9B5D-E7BE-736243DF0A93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5" creationId="{74007D6A-02FE-E187-A0A6-0EE5017B735C}"/>
          </ac:spMkLst>
        </pc:spChg>
        <pc:spChg chg="add del mod">
          <ac:chgData name="ryan malobago" userId="0d0df4dac21cb3e4" providerId="LiveId" clId="{9D2DF0CC-833A-4E2C-B3C5-C3E1A1FD81B6}" dt="2026-02-22T13:17:14.335" v="202" actId="478"/>
          <ac:spMkLst>
            <pc:docMk/>
            <pc:sldMk cId="2951280805" sldId="267"/>
            <ac:spMk id="6" creationId="{DBAEF825-BC40-52D8-0CFD-6F36E0507DE1}"/>
          </ac:spMkLst>
        </pc:spChg>
        <pc:spChg chg="add mod">
          <ac:chgData name="ryan malobago" userId="0d0df4dac21cb3e4" providerId="LiveId" clId="{9D2DF0CC-833A-4E2C-B3C5-C3E1A1FD81B6}" dt="2026-02-22T13:18:08.269" v="209" actId="14100"/>
          <ac:spMkLst>
            <pc:docMk/>
            <pc:sldMk cId="2951280805" sldId="267"/>
            <ac:spMk id="7" creationId="{347A6368-5BA5-7F2C-981D-88590FEAAAF4}"/>
          </ac:spMkLst>
        </pc:spChg>
        <pc:spChg chg="add mod">
          <ac:chgData name="ryan malobago" userId="0d0df4dac21cb3e4" providerId="LiveId" clId="{9D2DF0CC-833A-4E2C-B3C5-C3E1A1FD81B6}" dt="2026-02-22T13:21:25.577" v="251" actId="20577"/>
          <ac:spMkLst>
            <pc:docMk/>
            <pc:sldMk cId="2951280805" sldId="267"/>
            <ac:spMk id="8" creationId="{D6B203FC-496C-27F8-67F0-9DB3A89ACEE9}"/>
          </ac:spMkLst>
        </pc:spChg>
        <pc:spChg chg="add del mod">
          <ac:chgData name="ryan malobago" userId="0d0df4dac21cb3e4" providerId="LiveId" clId="{9D2DF0CC-833A-4E2C-B3C5-C3E1A1FD81B6}" dt="2026-02-22T13:25:58.814" v="258" actId="6264"/>
          <ac:spMkLst>
            <pc:docMk/>
            <pc:sldMk cId="2951280805" sldId="267"/>
            <ac:spMk id="9" creationId="{142F8CCC-2C70-5DDF-89FE-E255C171D385}"/>
          </ac:spMkLst>
        </pc:spChg>
        <pc:spChg chg="add del mod ord">
          <ac:chgData name="ryan malobago" userId="0d0df4dac21cb3e4" providerId="LiveId" clId="{9D2DF0CC-833A-4E2C-B3C5-C3E1A1FD81B6}" dt="2026-02-22T13:25:58.814" v="258" actId="6264"/>
          <ac:spMkLst>
            <pc:docMk/>
            <pc:sldMk cId="2951280805" sldId="267"/>
            <ac:spMk id="10" creationId="{B1957276-AA0F-2AAA-A53A-D995BCC85518}"/>
          </ac:spMkLst>
        </pc:spChg>
        <pc:spChg chg="add mod">
          <ac:chgData name="ryan malobago" userId="0d0df4dac21cb3e4" providerId="LiveId" clId="{9D2DF0CC-833A-4E2C-B3C5-C3E1A1FD81B6}" dt="2026-02-22T14:21:34.730" v="434" actId="3626"/>
          <ac:spMkLst>
            <pc:docMk/>
            <pc:sldMk cId="2951280805" sldId="267"/>
            <ac:spMk id="11" creationId="{8724829F-D1D6-BE39-E952-0A58F2F3B2BB}"/>
          </ac:spMkLst>
        </pc:spChg>
        <pc:spChg chg="add del mod">
          <ac:chgData name="ryan malobago" userId="0d0df4dac21cb3e4" providerId="LiveId" clId="{9D2DF0CC-833A-4E2C-B3C5-C3E1A1FD81B6}" dt="2026-02-22T14:16:59.057" v="374" actId="478"/>
          <ac:spMkLst>
            <pc:docMk/>
            <pc:sldMk cId="2951280805" sldId="267"/>
            <ac:spMk id="12" creationId="{A7A04720-9A93-405D-894F-BE825754195D}"/>
          </ac:spMkLst>
        </pc:spChg>
        <pc:spChg chg="add mod">
          <ac:chgData name="ryan malobago" userId="0d0df4dac21cb3e4" providerId="LiveId" clId="{9D2DF0CC-833A-4E2C-B3C5-C3E1A1FD81B6}" dt="2026-02-22T14:22:17.619" v="437"/>
          <ac:spMkLst>
            <pc:docMk/>
            <pc:sldMk cId="2951280805" sldId="267"/>
            <ac:spMk id="13" creationId="{47EF7EF1-0A21-C5D7-60B2-4FCCD359EF65}"/>
          </ac:spMkLst>
        </pc:spChg>
        <pc:spChg chg="add mod">
          <ac:chgData name="ryan malobago" userId="0d0df4dac21cb3e4" providerId="LiveId" clId="{9D2DF0CC-833A-4E2C-B3C5-C3E1A1FD81B6}" dt="2026-02-22T14:22:36.922" v="438"/>
          <ac:spMkLst>
            <pc:docMk/>
            <pc:sldMk cId="2951280805" sldId="267"/>
            <ac:spMk id="14" creationId="{20C17B6B-0088-9D13-274B-BAE8CE28F857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2T13:14:37.128" v="190" actId="478"/>
          <ac:spMkLst>
            <pc:docMk/>
            <pc:sldMk cId="2951280805" sldId="267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2T13:14:37.128" v="190" actId="478"/>
          <ac:picMkLst>
            <pc:docMk/>
            <pc:sldMk cId="2951280805" sldId="267"/>
            <ac:picMk id="47" creationId="{43A171DB-DAF6-D7C6-C6C5-788D8925ECCB}"/>
          </ac:picMkLst>
        </pc:picChg>
      </pc:sldChg>
      <pc:sldChg chg="modSp add mod">
        <pc:chgData name="ryan malobago" userId="0d0df4dac21cb3e4" providerId="LiveId" clId="{9D2DF0CC-833A-4E2C-B3C5-C3E1A1FD81B6}" dt="2026-02-25T10:45:32.063" v="900"/>
        <pc:sldMkLst>
          <pc:docMk/>
          <pc:sldMk cId="3931919342" sldId="268"/>
        </pc:sldMkLst>
        <pc:spChg chg="mod">
          <ac:chgData name="ryan malobago" userId="0d0df4dac21cb3e4" providerId="LiveId" clId="{9D2DF0CC-833A-4E2C-B3C5-C3E1A1FD81B6}" dt="2026-02-25T10:45:32.063" v="900"/>
          <ac:spMkLst>
            <pc:docMk/>
            <pc:sldMk cId="3931919342" sldId="268"/>
            <ac:spMk id="8" creationId="{BF181A21-0F88-ED18-B5D6-BB4A62AAD481}"/>
          </ac:spMkLst>
        </pc:spChg>
        <pc:spChg chg="mod">
          <ac:chgData name="ryan malobago" userId="0d0df4dac21cb3e4" providerId="LiveId" clId="{9D2DF0CC-833A-4E2C-B3C5-C3E1A1FD81B6}" dt="2026-02-25T10:44:16.154" v="892"/>
          <ac:spMkLst>
            <pc:docMk/>
            <pc:sldMk cId="3931919342" sldId="268"/>
            <ac:spMk id="9" creationId="{44C86C97-E27D-7927-3A4F-400D2845E0CF}"/>
          </ac:spMkLst>
        </pc:spChg>
      </pc:sldChg>
      <pc:sldChg chg="modSp add mod">
        <pc:chgData name="ryan malobago" userId="0d0df4dac21cb3e4" providerId="LiveId" clId="{9D2DF0CC-833A-4E2C-B3C5-C3E1A1FD81B6}" dt="2026-02-26T05:55:55.538" v="1983" actId="3626"/>
        <pc:sldMkLst>
          <pc:docMk/>
          <pc:sldMk cId="949370807" sldId="269"/>
        </pc:sldMkLst>
        <pc:spChg chg="mod">
          <ac:chgData name="ryan malobago" userId="0d0df4dac21cb3e4" providerId="LiveId" clId="{9D2DF0CC-833A-4E2C-B3C5-C3E1A1FD81B6}" dt="2026-02-26T05:55:55.538" v="1983" actId="3626"/>
          <ac:spMkLst>
            <pc:docMk/>
            <pc:sldMk cId="949370807" sldId="269"/>
            <ac:spMk id="8" creationId="{BF181A21-0F88-ED18-B5D6-BB4A62AAD481}"/>
          </ac:spMkLst>
        </pc:spChg>
        <pc:spChg chg="mod">
          <ac:chgData name="ryan malobago" userId="0d0df4dac21cb3e4" providerId="LiveId" clId="{9D2DF0CC-833A-4E2C-B3C5-C3E1A1FD81B6}" dt="2026-02-25T10:50:57.331" v="917"/>
          <ac:spMkLst>
            <pc:docMk/>
            <pc:sldMk cId="949370807" sldId="269"/>
            <ac:spMk id="9" creationId="{44C86C97-E27D-7927-3A4F-400D2845E0CF}"/>
          </ac:spMkLst>
        </pc:spChg>
      </pc:sldChg>
      <pc:sldChg chg="modSp add mod">
        <pc:chgData name="ryan malobago" userId="0d0df4dac21cb3e4" providerId="LiveId" clId="{9D2DF0CC-833A-4E2C-B3C5-C3E1A1FD81B6}" dt="2026-02-26T06:02:29.891" v="1992" actId="3626"/>
        <pc:sldMkLst>
          <pc:docMk/>
          <pc:sldMk cId="90506134" sldId="270"/>
        </pc:sldMkLst>
        <pc:spChg chg="mod">
          <ac:chgData name="ryan malobago" userId="0d0df4dac21cb3e4" providerId="LiveId" clId="{9D2DF0CC-833A-4E2C-B3C5-C3E1A1FD81B6}" dt="2026-02-26T06:02:29.891" v="1992" actId="3626"/>
          <ac:spMkLst>
            <pc:docMk/>
            <pc:sldMk cId="90506134" sldId="270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5T11:13:28.013" v="1019" actId="3626"/>
        <pc:sldMkLst>
          <pc:docMk/>
          <pc:sldMk cId="3380053043" sldId="271"/>
        </pc:sldMkLst>
        <pc:spChg chg="mod">
          <ac:chgData name="ryan malobago" userId="0d0df4dac21cb3e4" providerId="LiveId" clId="{9D2DF0CC-833A-4E2C-B3C5-C3E1A1FD81B6}" dt="2026-02-25T11:13:28.013" v="1019" actId="3626"/>
          <ac:spMkLst>
            <pc:docMk/>
            <pc:sldMk cId="3380053043" sldId="271"/>
            <ac:spMk id="8" creationId="{BF181A21-0F88-ED18-B5D6-BB4A62AAD481}"/>
          </ac:spMkLst>
        </pc:spChg>
      </pc:sldChg>
      <pc:sldChg chg="modSp add del mod">
        <pc:chgData name="ryan malobago" userId="0d0df4dac21cb3e4" providerId="LiveId" clId="{9D2DF0CC-833A-4E2C-B3C5-C3E1A1FD81B6}" dt="2026-02-25T10:38:46.822" v="850" actId="47"/>
        <pc:sldMkLst>
          <pc:docMk/>
          <pc:sldMk cId="3864382043" sldId="272"/>
        </pc:sldMkLst>
        <pc:spChg chg="mod">
          <ac:chgData name="ryan malobago" userId="0d0df4dac21cb3e4" providerId="LiveId" clId="{9D2DF0CC-833A-4E2C-B3C5-C3E1A1FD81B6}" dt="2026-02-23T15:04:11.311" v="788" actId="1076"/>
          <ac:spMkLst>
            <pc:docMk/>
            <pc:sldMk cId="3864382043" sldId="272"/>
            <ac:spMk id="8" creationId="{D6B203FC-496C-27F8-67F0-9DB3A89ACEE9}"/>
          </ac:spMkLst>
        </pc:spChg>
        <pc:spChg chg="mod">
          <ac:chgData name="ryan malobago" userId="0d0df4dac21cb3e4" providerId="LiveId" clId="{9D2DF0CC-833A-4E2C-B3C5-C3E1A1FD81B6}" dt="2026-02-23T15:03:57.046" v="785"/>
          <ac:spMkLst>
            <pc:docMk/>
            <pc:sldMk cId="3864382043" sldId="272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3T15:04:34.606" v="789"/>
          <ac:spMkLst>
            <pc:docMk/>
            <pc:sldMk cId="3864382043" sldId="272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3T15:05:05.058" v="793"/>
          <ac:spMkLst>
            <pc:docMk/>
            <pc:sldMk cId="3864382043" sldId="272"/>
            <ac:spMk id="14" creationId="{20C17B6B-0088-9D13-274B-BAE8CE28F857}"/>
          </ac:spMkLst>
        </pc:spChg>
      </pc:sldChg>
      <pc:sldChg chg="modSp add del mod">
        <pc:chgData name="ryan malobago" userId="0d0df4dac21cb3e4" providerId="LiveId" clId="{9D2DF0CC-833A-4E2C-B3C5-C3E1A1FD81B6}" dt="2026-02-25T10:38:48.213" v="851" actId="47"/>
        <pc:sldMkLst>
          <pc:docMk/>
          <pc:sldMk cId="3852398703" sldId="273"/>
        </pc:sldMkLst>
        <pc:spChg chg="mod">
          <ac:chgData name="ryan malobago" userId="0d0df4dac21cb3e4" providerId="LiveId" clId="{9D2DF0CC-833A-4E2C-B3C5-C3E1A1FD81B6}" dt="2026-02-23T15:12:36.052" v="812" actId="20577"/>
          <ac:spMkLst>
            <pc:docMk/>
            <pc:sldMk cId="3852398703" sldId="273"/>
            <ac:spMk id="4" creationId="{F01FB129-D11B-9B5D-E7BE-736243DF0A93}"/>
          </ac:spMkLst>
        </pc:spChg>
        <pc:spChg chg="mod">
          <ac:chgData name="ryan malobago" userId="0d0df4dac21cb3e4" providerId="LiveId" clId="{9D2DF0CC-833A-4E2C-B3C5-C3E1A1FD81B6}" dt="2026-02-23T15:11:48.102" v="801"/>
          <ac:spMkLst>
            <pc:docMk/>
            <pc:sldMk cId="3852398703" sldId="273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3T15:13:05.597" v="817"/>
          <ac:spMkLst>
            <pc:docMk/>
            <pc:sldMk cId="3852398703" sldId="273"/>
            <ac:spMk id="14" creationId="{20C17B6B-0088-9D13-274B-BAE8CE28F857}"/>
          </ac:spMkLst>
        </pc:spChg>
      </pc:sldChg>
      <pc:sldChg chg="modSp add del mod">
        <pc:chgData name="ryan malobago" userId="0d0df4dac21cb3e4" providerId="LiveId" clId="{9D2DF0CC-833A-4E2C-B3C5-C3E1A1FD81B6}" dt="2026-02-25T10:38:50.176" v="852" actId="47"/>
        <pc:sldMkLst>
          <pc:docMk/>
          <pc:sldMk cId="3191300328" sldId="274"/>
        </pc:sldMkLst>
        <pc:spChg chg="mod">
          <ac:chgData name="ryan malobago" userId="0d0df4dac21cb3e4" providerId="LiveId" clId="{9D2DF0CC-833A-4E2C-B3C5-C3E1A1FD81B6}" dt="2026-02-23T15:16:41.420" v="820"/>
          <ac:spMkLst>
            <pc:docMk/>
            <pc:sldMk cId="3191300328" sldId="274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3T15:17:16.298" v="822"/>
          <ac:spMkLst>
            <pc:docMk/>
            <pc:sldMk cId="3191300328" sldId="274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3T15:19:04.826" v="828" actId="3626"/>
          <ac:spMkLst>
            <pc:docMk/>
            <pc:sldMk cId="3191300328" sldId="274"/>
            <ac:spMk id="14" creationId="{20C17B6B-0088-9D13-274B-BAE8CE28F857}"/>
          </ac:spMkLst>
        </pc:spChg>
      </pc:sldChg>
      <pc:sldChg chg="modSp add del mod">
        <pc:chgData name="ryan malobago" userId="0d0df4dac21cb3e4" providerId="LiveId" clId="{9D2DF0CC-833A-4E2C-B3C5-C3E1A1FD81B6}" dt="2026-02-25T10:43:17.400" v="890"/>
        <pc:sldMkLst>
          <pc:docMk/>
          <pc:sldMk cId="1196952551" sldId="275"/>
        </pc:sldMkLst>
        <pc:spChg chg="mod">
          <ac:chgData name="ryan malobago" userId="0d0df4dac21cb3e4" providerId="LiveId" clId="{9D2DF0CC-833A-4E2C-B3C5-C3E1A1FD81B6}" dt="2026-02-25T10:42:34.007" v="887"/>
          <ac:spMkLst>
            <pc:docMk/>
            <pc:sldMk cId="1196952551" sldId="275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5T10:42:50.587" v="888"/>
          <ac:spMkLst>
            <pc:docMk/>
            <pc:sldMk cId="1196952551" sldId="275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0:43:17.400" v="890"/>
          <ac:spMkLst>
            <pc:docMk/>
            <pc:sldMk cId="1196952551" sldId="275"/>
            <ac:spMk id="14" creationId="{20C17B6B-0088-9D13-274B-BAE8CE28F857}"/>
          </ac:spMkLst>
        </pc:spChg>
      </pc:sldChg>
      <pc:sldChg chg="addSp delSp modSp add mod">
        <pc:chgData name="ryan malobago" userId="0d0df4dac21cb3e4" providerId="LiveId" clId="{9D2DF0CC-833A-4E2C-B3C5-C3E1A1FD81B6}" dt="2026-02-26T06:24:26.031" v="2048" actId="3626"/>
        <pc:sldMkLst>
          <pc:docMk/>
          <pc:sldMk cId="3418796921" sldId="276"/>
        </pc:sldMkLst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" creationId="{F7EEEAD7-1150-C7ED-B7DE-7CFB5F31A88D}"/>
          </ac:spMkLst>
        </pc:spChg>
        <pc:spChg chg="add del mod">
          <ac:chgData name="ryan malobago" userId="0d0df4dac21cb3e4" providerId="LiveId" clId="{9D2DF0CC-833A-4E2C-B3C5-C3E1A1FD81B6}" dt="2026-02-23T14:01:11.174" v="743" actId="478"/>
          <ac:spMkLst>
            <pc:docMk/>
            <pc:sldMk cId="3418796921" sldId="276"/>
            <ac:spMk id="4" creationId="{3C1EDF98-696D-FC8E-5A78-A278C79977D0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5" creationId="{74007D6A-02FE-E187-A0A6-0EE5017B735C}"/>
          </ac:spMkLst>
        </pc:spChg>
        <pc:spChg chg="add mod">
          <ac:chgData name="ryan malobago" userId="0d0df4dac21cb3e4" providerId="LiveId" clId="{9D2DF0CC-833A-4E2C-B3C5-C3E1A1FD81B6}" dt="2026-02-23T14:01:32.795" v="746" actId="14100"/>
          <ac:spMkLst>
            <pc:docMk/>
            <pc:sldMk cId="3418796921" sldId="276"/>
            <ac:spMk id="7" creationId="{B0CE1401-80C0-4AC0-DCD7-756D4F1925E4}"/>
          </ac:spMkLst>
        </pc:spChg>
        <pc:spChg chg="add mod">
          <ac:chgData name="ryan malobago" userId="0d0df4dac21cb3e4" providerId="LiveId" clId="{9D2DF0CC-833A-4E2C-B3C5-C3E1A1FD81B6}" dt="2026-02-26T06:21:12.774" v="2042" actId="3626"/>
          <ac:spMkLst>
            <pc:docMk/>
            <pc:sldMk cId="3418796921" sldId="276"/>
            <ac:spMk id="9" creationId="{B2D829B4-DC91-6D43-2153-E7E004A0E375}"/>
          </ac:spMkLst>
        </pc:spChg>
        <pc:spChg chg="add mod">
          <ac:chgData name="ryan malobago" userId="0d0df4dac21cb3e4" providerId="LiveId" clId="{9D2DF0CC-833A-4E2C-B3C5-C3E1A1FD81B6}" dt="2026-02-26T06:21:16.932" v="2043" actId="3626"/>
          <ac:spMkLst>
            <pc:docMk/>
            <pc:sldMk cId="3418796921" sldId="276"/>
            <ac:spMk id="11" creationId="{9411B78E-AF5B-6B90-FA2A-B1A2BDEEBCB7}"/>
          </ac:spMkLst>
        </pc:spChg>
        <pc:spChg chg="add mod">
          <ac:chgData name="ryan malobago" userId="0d0df4dac21cb3e4" providerId="LiveId" clId="{9D2DF0CC-833A-4E2C-B3C5-C3E1A1FD81B6}" dt="2026-02-26T06:21:21.926" v="2044" actId="3626"/>
          <ac:spMkLst>
            <pc:docMk/>
            <pc:sldMk cId="3418796921" sldId="276"/>
            <ac:spMk id="13" creationId="{F4A5028D-084F-3F94-8A28-033C9000F791}"/>
          </ac:spMkLst>
        </pc:spChg>
        <pc:spChg chg="add mod">
          <ac:chgData name="ryan malobago" userId="0d0df4dac21cb3e4" providerId="LiveId" clId="{9D2DF0CC-833A-4E2C-B3C5-C3E1A1FD81B6}" dt="2026-02-26T06:24:26.031" v="2048" actId="3626"/>
          <ac:spMkLst>
            <pc:docMk/>
            <pc:sldMk cId="3418796921" sldId="276"/>
            <ac:spMk id="15" creationId="{629E33BF-FBDF-8661-00DA-A62BD18544D5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18" creationId="{CEEADB44-93C0-8C10-FD3D-5E9586F103A9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19" creationId="{862F1846-FBA6-7B48-30EC-5EE45E29FAA5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0" creationId="{DB851564-B5AC-EA83-EA87-BB25A10ED2DF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1" creationId="{3408E12A-22F4-79CF-2607-0F9D4A6DF107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2" creationId="{D61607A7-E8C5-8A36-1D12-1B290C7A38CD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3" creationId="{8ED705D2-AA5F-DB38-56FB-CC52EDB18843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4" creationId="{08D90846-72A9-54DD-2491-5FC0C2138B6A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5" creationId="{375A86C6-92D9-C3C4-E3D4-2B4643A0D770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26" creationId="{74BC6382-129F-6559-F931-D1227B2F8CF3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38" creationId="{EDE2986F-80C6-B264-07AB-C514A5956310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39" creationId="{661F5B95-0D59-3F61-AD73-F714006FFD0E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49" creationId="{CB479A74-F0CE-F45D-0533-3C8099CC31C3}"/>
          </ac:spMkLst>
        </pc:spChg>
        <pc:spChg chg="del">
          <ac:chgData name="ryan malobago" userId="0d0df4dac21cb3e4" providerId="LiveId" clId="{9D2DF0CC-833A-4E2C-B3C5-C3E1A1FD81B6}" dt="2026-02-23T13:59:57.027" v="722" actId="478"/>
          <ac:spMkLst>
            <pc:docMk/>
            <pc:sldMk cId="3418796921" sldId="276"/>
            <ac:spMk id="50" creationId="{4D396971-6F9F-DA35-2769-889DECAA190A}"/>
          </ac:spMkLst>
        </pc:sp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27" creationId="{BB950754-02FE-9DDB-CDE3-842D8A575940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28" creationId="{3AF2DF6C-C0E1-BB42-2D4D-F676E0EC99DF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30" creationId="{A9586341-B150-C646-87C3-395829FD11EA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31" creationId="{8104377B-791E-C810-86DA-6C42069E9F83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33" creationId="{B0ED2D8B-5C89-413D-16E8-8085F2CA7BBD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35" creationId="{77A82470-3211-0393-B7D6-50950C870C07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36" creationId="{67C95FAB-8490-A880-8DAC-36CEE94142FA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37" creationId="{FEC03D2C-DEC8-46D3-F3B1-FD4A2EACC284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0" creationId="{21E71221-65CA-64B9-E2C1-9D71CF89427F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1" creationId="{1141A38B-B213-1653-2DB6-B508BAAC3A0A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2" creationId="{7515B47A-8074-8D15-5CCB-50A7C14F9697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3" creationId="{A5315CA0-83C3-A909-AE52-C12AE6058B87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4" creationId="{2C1AB9AC-DC89-2D40-E586-DD4C8C33F38D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5" creationId="{662C9CDD-12E0-4A2D-5737-1B484E609ECC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6" creationId="{21A7E499-127B-614C-9C9F-10A3540C7C17}"/>
          </ac:picMkLst>
        </pc:picChg>
        <pc:picChg chg="del">
          <ac:chgData name="ryan malobago" userId="0d0df4dac21cb3e4" providerId="LiveId" clId="{9D2DF0CC-833A-4E2C-B3C5-C3E1A1FD81B6}" dt="2026-02-23T13:59:57.027" v="722" actId="478"/>
          <ac:picMkLst>
            <pc:docMk/>
            <pc:sldMk cId="3418796921" sldId="276"/>
            <ac:picMk id="47" creationId="{43A171DB-DAF6-D7C6-C6C5-788D8925ECCB}"/>
          </ac:picMkLst>
        </pc:picChg>
      </pc:sldChg>
      <pc:sldChg chg="modSp add mod">
        <pc:chgData name="ryan malobago" userId="0d0df4dac21cb3e4" providerId="LiveId" clId="{9D2DF0CC-833A-4E2C-B3C5-C3E1A1FD81B6}" dt="2026-02-26T06:10:14.582" v="2013"/>
        <pc:sldMkLst>
          <pc:docMk/>
          <pc:sldMk cId="1943335319" sldId="277"/>
        </pc:sldMkLst>
        <pc:spChg chg="mod">
          <ac:chgData name="ryan malobago" userId="0d0df4dac21cb3e4" providerId="LiveId" clId="{9D2DF0CC-833A-4E2C-B3C5-C3E1A1FD81B6}" dt="2026-02-26T06:10:14.582" v="2013"/>
          <ac:spMkLst>
            <pc:docMk/>
            <pc:sldMk cId="1943335319" sldId="277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5T11:25:51.172" v="1044" actId="3626"/>
        <pc:sldMkLst>
          <pc:docMk/>
          <pc:sldMk cId="3977028123" sldId="278"/>
        </pc:sldMkLst>
        <pc:spChg chg="mod">
          <ac:chgData name="ryan malobago" userId="0d0df4dac21cb3e4" providerId="LiveId" clId="{9D2DF0CC-833A-4E2C-B3C5-C3E1A1FD81B6}" dt="2026-02-25T11:25:51.172" v="1044" actId="3626"/>
          <ac:spMkLst>
            <pc:docMk/>
            <pc:sldMk cId="3977028123" sldId="278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5T13:44:06.249" v="1056" actId="3626"/>
        <pc:sldMkLst>
          <pc:docMk/>
          <pc:sldMk cId="797175621" sldId="279"/>
        </pc:sldMkLst>
        <pc:spChg chg="mod">
          <ac:chgData name="ryan malobago" userId="0d0df4dac21cb3e4" providerId="LiveId" clId="{9D2DF0CC-833A-4E2C-B3C5-C3E1A1FD81B6}" dt="2026-02-25T13:44:06.249" v="1056" actId="3626"/>
          <ac:spMkLst>
            <pc:docMk/>
            <pc:sldMk cId="797175621" sldId="279"/>
            <ac:spMk id="8" creationId="{BF181A21-0F88-ED18-B5D6-BB4A62AAD481}"/>
          </ac:spMkLst>
        </pc:spChg>
      </pc:sldChg>
      <pc:sldChg chg="add del">
        <pc:chgData name="ryan malobago" userId="0d0df4dac21cb3e4" providerId="LiveId" clId="{9D2DF0CC-833A-4E2C-B3C5-C3E1A1FD81B6}" dt="2026-02-25T10:39:56.222" v="864" actId="47"/>
        <pc:sldMkLst>
          <pc:docMk/>
          <pc:sldMk cId="1051485161" sldId="280"/>
        </pc:sldMkLst>
      </pc:sldChg>
      <pc:sldChg chg="add del">
        <pc:chgData name="ryan malobago" userId="0d0df4dac21cb3e4" providerId="LiveId" clId="{9D2DF0CC-833A-4E2C-B3C5-C3E1A1FD81B6}" dt="2026-02-25T10:40:04.572" v="865" actId="47"/>
        <pc:sldMkLst>
          <pc:docMk/>
          <pc:sldMk cId="383208378" sldId="281"/>
        </pc:sldMkLst>
      </pc:sldChg>
      <pc:sldChg chg="add del">
        <pc:chgData name="ryan malobago" userId="0d0df4dac21cb3e4" providerId="LiveId" clId="{9D2DF0CC-833A-4E2C-B3C5-C3E1A1FD81B6}" dt="2026-02-25T10:40:05.561" v="866" actId="47"/>
        <pc:sldMkLst>
          <pc:docMk/>
          <pc:sldMk cId="2802796607" sldId="282"/>
        </pc:sldMkLst>
      </pc:sldChg>
      <pc:sldChg chg="modSp add del mod">
        <pc:chgData name="ryan malobago" userId="0d0df4dac21cb3e4" providerId="LiveId" clId="{9D2DF0CC-833A-4E2C-B3C5-C3E1A1FD81B6}" dt="2026-02-25T13:49:21.278" v="1068" actId="3626"/>
        <pc:sldMkLst>
          <pc:docMk/>
          <pc:sldMk cId="950886770" sldId="283"/>
        </pc:sldMkLst>
        <pc:spChg chg="mod">
          <ac:chgData name="ryan malobago" userId="0d0df4dac21cb3e4" providerId="LiveId" clId="{9D2DF0CC-833A-4E2C-B3C5-C3E1A1FD81B6}" dt="2026-02-25T13:49:21.278" v="1068" actId="3626"/>
          <ac:spMkLst>
            <pc:docMk/>
            <pc:sldMk cId="950886770" sldId="283"/>
            <ac:spMk id="8" creationId="{BF181A21-0F88-ED18-B5D6-BB4A62AAD481}"/>
          </ac:spMkLst>
        </pc:spChg>
      </pc:sldChg>
      <pc:sldChg chg="addSp delSp modSp add del mod">
        <pc:chgData name="ryan malobago" userId="0d0df4dac21cb3e4" providerId="LiveId" clId="{9D2DF0CC-833A-4E2C-B3C5-C3E1A1FD81B6}" dt="2026-02-26T06:22:45.617" v="2047" actId="207"/>
        <pc:sldMkLst>
          <pc:docMk/>
          <pc:sldMk cId="2317994703" sldId="284"/>
        </pc:sldMkLst>
        <pc:spChg chg="add del">
          <ac:chgData name="ryan malobago" userId="0d0df4dac21cb3e4" providerId="LiveId" clId="{9D2DF0CC-833A-4E2C-B3C5-C3E1A1FD81B6}" dt="2026-02-25T14:52:10.986" v="1146" actId="22"/>
          <ac:spMkLst>
            <pc:docMk/>
            <pc:sldMk cId="2317994703" sldId="284"/>
            <ac:spMk id="3" creationId="{D3AD0798-6FD9-E89F-BFB9-BBCAEEA34E4A}"/>
          </ac:spMkLst>
        </pc:spChg>
        <pc:spChg chg="add del mod">
          <ac:chgData name="ryan malobago" userId="0d0df4dac21cb3e4" providerId="LiveId" clId="{9D2DF0CC-833A-4E2C-B3C5-C3E1A1FD81B6}" dt="2026-02-25T14:53:45.287" v="1154" actId="478"/>
          <ac:spMkLst>
            <pc:docMk/>
            <pc:sldMk cId="2317994703" sldId="284"/>
            <ac:spMk id="5" creationId="{CA3BF0FE-3820-5DCD-C18E-F78C14BF4226}"/>
          </ac:spMkLst>
        </pc:spChg>
        <pc:spChg chg="del">
          <ac:chgData name="ryan malobago" userId="0d0df4dac21cb3e4" providerId="LiveId" clId="{9D2DF0CC-833A-4E2C-B3C5-C3E1A1FD81B6}" dt="2026-02-25T13:56:44.046" v="1086" actId="478"/>
          <ac:spMkLst>
            <pc:docMk/>
            <pc:sldMk cId="2317994703" sldId="284"/>
            <ac:spMk id="7" creationId="{C30C21A5-D030-70D0-7448-1F302F646E1F}"/>
          </ac:spMkLst>
        </pc:spChg>
        <pc:spChg chg="del mod">
          <ac:chgData name="ryan malobago" userId="0d0df4dac21cb3e4" providerId="LiveId" clId="{9D2DF0CC-833A-4E2C-B3C5-C3E1A1FD81B6}" dt="2026-02-25T13:56:41.372" v="1085" actId="478"/>
          <ac:spMkLst>
            <pc:docMk/>
            <pc:sldMk cId="2317994703" sldId="284"/>
            <ac:spMk id="8" creationId="{BF181A21-0F88-ED18-B5D6-BB4A62AAD481}"/>
          </ac:spMkLst>
        </pc:spChg>
        <pc:spChg chg="mod">
          <ac:chgData name="ryan malobago" userId="0d0df4dac21cb3e4" providerId="LiveId" clId="{9D2DF0CC-833A-4E2C-B3C5-C3E1A1FD81B6}" dt="2026-02-25T14:53:11.233" v="1149" actId="1076"/>
          <ac:spMkLst>
            <pc:docMk/>
            <pc:sldMk cId="2317994703" sldId="284"/>
            <ac:spMk id="9" creationId="{44C86C97-E27D-7927-3A4F-400D2845E0CF}"/>
          </ac:spMkLst>
        </pc:spChg>
        <pc:spChg chg="add mod">
          <ac:chgData name="ryan malobago" userId="0d0df4dac21cb3e4" providerId="LiveId" clId="{9D2DF0CC-833A-4E2C-B3C5-C3E1A1FD81B6}" dt="2026-02-26T06:22:45.617" v="2047" actId="207"/>
          <ac:spMkLst>
            <pc:docMk/>
            <pc:sldMk cId="2317994703" sldId="284"/>
            <ac:spMk id="10" creationId="{4B2ABFC1-5151-0D99-6738-D39292E5C2DE}"/>
          </ac:spMkLst>
        </pc:spChg>
      </pc:sldChg>
      <pc:sldChg chg="add del">
        <pc:chgData name="ryan malobago" userId="0d0df4dac21cb3e4" providerId="LiveId" clId="{9D2DF0CC-833A-4E2C-B3C5-C3E1A1FD81B6}" dt="2026-02-25T10:38:43.421" v="848" actId="47"/>
        <pc:sldMkLst>
          <pc:docMk/>
          <pc:sldMk cId="69803862" sldId="285"/>
        </pc:sldMkLst>
      </pc:sldChg>
      <pc:sldChg chg="modSp add mod">
        <pc:chgData name="ryan malobago" userId="0d0df4dac21cb3e4" providerId="LiveId" clId="{9D2DF0CC-833A-4E2C-B3C5-C3E1A1FD81B6}" dt="2026-02-25T10:49:45.744" v="913"/>
        <pc:sldMkLst>
          <pc:docMk/>
          <pc:sldMk cId="1212291441" sldId="285"/>
        </pc:sldMkLst>
        <pc:spChg chg="mod">
          <ac:chgData name="ryan malobago" userId="0d0df4dac21cb3e4" providerId="LiveId" clId="{9D2DF0CC-833A-4E2C-B3C5-C3E1A1FD81B6}" dt="2026-02-25T10:47:59.534" v="908"/>
          <ac:spMkLst>
            <pc:docMk/>
            <pc:sldMk cId="1212291441" sldId="285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5T10:48:12.973" v="909"/>
          <ac:spMkLst>
            <pc:docMk/>
            <pc:sldMk cId="1212291441" sldId="285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0:49:45.744" v="913"/>
          <ac:spMkLst>
            <pc:docMk/>
            <pc:sldMk cId="1212291441" sldId="285"/>
            <ac:spMk id="14" creationId="{20C17B6B-0088-9D13-274B-BAE8CE28F857}"/>
          </ac:spMkLst>
        </pc:spChg>
      </pc:sldChg>
      <pc:sldChg chg="add del">
        <pc:chgData name="ryan malobago" userId="0d0df4dac21cb3e4" providerId="LiveId" clId="{9D2DF0CC-833A-4E2C-B3C5-C3E1A1FD81B6}" dt="2026-02-25T10:38:40.681" v="847" actId="47"/>
        <pc:sldMkLst>
          <pc:docMk/>
          <pc:sldMk cId="122217774" sldId="286"/>
        </pc:sldMkLst>
      </pc:sldChg>
      <pc:sldChg chg="modSp add mod">
        <pc:chgData name="ryan malobago" userId="0d0df4dac21cb3e4" providerId="LiveId" clId="{9D2DF0CC-833A-4E2C-B3C5-C3E1A1FD81B6}" dt="2026-02-25T10:59:15.037" v="998"/>
        <pc:sldMkLst>
          <pc:docMk/>
          <pc:sldMk cId="2126516433" sldId="286"/>
        </pc:sldMkLst>
        <pc:spChg chg="mod">
          <ac:chgData name="ryan malobago" userId="0d0df4dac21cb3e4" providerId="LiveId" clId="{9D2DF0CC-833A-4E2C-B3C5-C3E1A1FD81B6}" dt="2026-02-25T10:58:21.490" v="995"/>
          <ac:spMkLst>
            <pc:docMk/>
            <pc:sldMk cId="2126516433" sldId="286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5T10:58:43.907" v="996"/>
          <ac:spMkLst>
            <pc:docMk/>
            <pc:sldMk cId="2126516433" sldId="286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0:59:15.037" v="998"/>
          <ac:spMkLst>
            <pc:docMk/>
            <pc:sldMk cId="2126516433" sldId="286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6:04:41.047" v="1998" actId="3626"/>
        <pc:sldMkLst>
          <pc:docMk/>
          <pc:sldMk cId="4017652565" sldId="287"/>
        </pc:sldMkLst>
        <pc:spChg chg="mod">
          <ac:chgData name="ryan malobago" userId="0d0df4dac21cb3e4" providerId="LiveId" clId="{9D2DF0CC-833A-4E2C-B3C5-C3E1A1FD81B6}" dt="2026-02-25T11:08:38.354" v="1010"/>
          <ac:spMkLst>
            <pc:docMk/>
            <pc:sldMk cId="4017652565" sldId="287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6T06:04:41.047" v="1998" actId="3626"/>
          <ac:spMkLst>
            <pc:docMk/>
            <pc:sldMk cId="4017652565" sldId="287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1:10:42.373" v="1012"/>
          <ac:spMkLst>
            <pc:docMk/>
            <pc:sldMk cId="4017652565" sldId="287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5T11:18:30.312" v="1026" actId="3626"/>
        <pc:sldMkLst>
          <pc:docMk/>
          <pc:sldMk cId="1542117656" sldId="288"/>
        </pc:sldMkLst>
        <pc:spChg chg="mod">
          <ac:chgData name="ryan malobago" userId="0d0df4dac21cb3e4" providerId="LiveId" clId="{9D2DF0CC-833A-4E2C-B3C5-C3E1A1FD81B6}" dt="2026-02-25T11:18:11.445" v="1024"/>
          <ac:spMkLst>
            <pc:docMk/>
            <pc:sldMk cId="1542117656" sldId="288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5T11:18:23.686" v="1025"/>
          <ac:spMkLst>
            <pc:docMk/>
            <pc:sldMk cId="1542117656" sldId="288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1:18:30.312" v="1026" actId="3626"/>
          <ac:spMkLst>
            <pc:docMk/>
            <pc:sldMk cId="1542117656" sldId="288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5T11:22:37.114" v="1040" actId="3626"/>
        <pc:sldMkLst>
          <pc:docMk/>
          <pc:sldMk cId="512684278" sldId="289"/>
        </pc:sldMkLst>
        <pc:spChg chg="mod">
          <ac:chgData name="ryan malobago" userId="0d0df4dac21cb3e4" providerId="LiveId" clId="{9D2DF0CC-833A-4E2C-B3C5-C3E1A1FD81B6}" dt="2026-02-25T11:22:03.831" v="1039"/>
          <ac:spMkLst>
            <pc:docMk/>
            <pc:sldMk cId="512684278" sldId="289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5T11:22:37.114" v="1040" actId="3626"/>
          <ac:spMkLst>
            <pc:docMk/>
            <pc:sldMk cId="512684278" sldId="289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5T11:31:38.240" v="1052"/>
        <pc:sldMkLst>
          <pc:docMk/>
          <pc:sldMk cId="2453494898" sldId="290"/>
        </pc:sldMkLst>
        <pc:spChg chg="mod">
          <ac:chgData name="ryan malobago" userId="0d0df4dac21cb3e4" providerId="LiveId" clId="{9D2DF0CC-833A-4E2C-B3C5-C3E1A1FD81B6}" dt="2026-02-25T11:31:08.226" v="1049"/>
          <ac:spMkLst>
            <pc:docMk/>
            <pc:sldMk cId="2453494898" sldId="290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5T11:31:19.402" v="1050"/>
          <ac:spMkLst>
            <pc:docMk/>
            <pc:sldMk cId="2453494898" sldId="290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1:31:38.240" v="1052"/>
          <ac:spMkLst>
            <pc:docMk/>
            <pc:sldMk cId="2453494898" sldId="290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5T13:46:43.811" v="1061"/>
        <pc:sldMkLst>
          <pc:docMk/>
          <pc:sldMk cId="2821452620" sldId="291"/>
        </pc:sldMkLst>
        <pc:spChg chg="mod">
          <ac:chgData name="ryan malobago" userId="0d0df4dac21cb3e4" providerId="LiveId" clId="{9D2DF0CC-833A-4E2C-B3C5-C3E1A1FD81B6}" dt="2026-02-25T13:46:10.009" v="1058"/>
          <ac:spMkLst>
            <pc:docMk/>
            <pc:sldMk cId="2821452620" sldId="291"/>
            <ac:spMk id="11" creationId="{8724829F-D1D6-BE39-E952-0A58F2F3B2BB}"/>
          </ac:spMkLst>
        </pc:spChg>
        <pc:spChg chg="mod">
          <ac:chgData name="ryan malobago" userId="0d0df4dac21cb3e4" providerId="LiveId" clId="{9D2DF0CC-833A-4E2C-B3C5-C3E1A1FD81B6}" dt="2026-02-25T13:46:24.984" v="1059"/>
          <ac:spMkLst>
            <pc:docMk/>
            <pc:sldMk cId="2821452620" sldId="291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3:46:43.811" v="1061"/>
          <ac:spMkLst>
            <pc:docMk/>
            <pc:sldMk cId="2821452620" sldId="291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5T13:53:52.589" v="1075" actId="3626"/>
        <pc:sldMkLst>
          <pc:docMk/>
          <pc:sldMk cId="2446974122" sldId="292"/>
        </pc:sldMkLst>
        <pc:spChg chg="mod">
          <ac:chgData name="ryan malobago" userId="0d0df4dac21cb3e4" providerId="LiveId" clId="{9D2DF0CC-833A-4E2C-B3C5-C3E1A1FD81B6}" dt="2026-02-25T13:53:36.314" v="1074" actId="3626"/>
          <ac:spMkLst>
            <pc:docMk/>
            <pc:sldMk cId="2446974122" sldId="292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5T13:53:52.589" v="1075" actId="3626"/>
          <ac:spMkLst>
            <pc:docMk/>
            <pc:sldMk cId="2446974122" sldId="292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5T14:51:07.686" v="1144" actId="3626"/>
        <pc:sldMkLst>
          <pc:docMk/>
          <pc:sldMk cId="3631683822" sldId="293"/>
        </pc:sldMkLst>
        <pc:spChg chg="mod">
          <ac:chgData name="ryan malobago" userId="0d0df4dac21cb3e4" providerId="LiveId" clId="{9D2DF0CC-833A-4E2C-B3C5-C3E1A1FD81B6}" dt="2026-02-25T14:51:07.686" v="1144" actId="3626"/>
          <ac:spMkLst>
            <pc:docMk/>
            <pc:sldMk cId="3631683822" sldId="293"/>
            <ac:spMk id="14" creationId="{20C17B6B-0088-9D13-274B-BAE8CE28F857}"/>
          </ac:spMkLst>
        </pc:spChg>
      </pc:sldChg>
      <pc:sldChg chg="addSp delSp modSp add mod">
        <pc:chgData name="ryan malobago" userId="0d0df4dac21cb3e4" providerId="LiveId" clId="{9D2DF0CC-833A-4E2C-B3C5-C3E1A1FD81B6}" dt="2026-02-26T01:08:20.762" v="1521"/>
        <pc:sldMkLst>
          <pc:docMk/>
          <pc:sldMk cId="2165906638" sldId="294"/>
        </pc:sldMkLst>
        <pc:spChg chg="add mod">
          <ac:chgData name="ryan malobago" userId="0d0df4dac21cb3e4" providerId="LiveId" clId="{9D2DF0CC-833A-4E2C-B3C5-C3E1A1FD81B6}" dt="2026-02-25T14:45:48.712" v="1120" actId="20577"/>
          <ac:spMkLst>
            <pc:docMk/>
            <pc:sldMk cId="2165906638" sldId="294"/>
            <ac:spMk id="2" creationId="{65FA0EF3-1721-E1D5-F178-7976307A0220}"/>
          </ac:spMkLst>
        </pc:spChg>
        <pc:spChg chg="add del mod">
          <ac:chgData name="ryan malobago" userId="0d0df4dac21cb3e4" providerId="LiveId" clId="{9D2DF0CC-833A-4E2C-B3C5-C3E1A1FD81B6}" dt="2026-02-25T14:46:19.640" v="1124"/>
          <ac:spMkLst>
            <pc:docMk/>
            <pc:sldMk cId="2165906638" sldId="294"/>
            <ac:spMk id="3" creationId="{2CDD7EFE-F41B-7B87-5CC9-3879069CD708}"/>
          </ac:spMkLst>
        </pc:spChg>
        <pc:spChg chg="del">
          <ac:chgData name="ryan malobago" userId="0d0df4dac21cb3e4" providerId="LiveId" clId="{9D2DF0CC-833A-4E2C-B3C5-C3E1A1FD81B6}" dt="2026-02-25T14:49:08.318" v="1139" actId="478"/>
          <ac:spMkLst>
            <pc:docMk/>
            <pc:sldMk cId="2165906638" sldId="294"/>
            <ac:spMk id="4" creationId="{F01FB129-D11B-9B5D-E7BE-736243DF0A93}"/>
          </ac:spMkLst>
        </pc:spChg>
        <pc:spChg chg="add mod">
          <ac:chgData name="ryan malobago" userId="0d0df4dac21cb3e4" providerId="LiveId" clId="{9D2DF0CC-833A-4E2C-B3C5-C3E1A1FD81B6}" dt="2026-02-25T14:47:00.476" v="1129" actId="113"/>
          <ac:spMkLst>
            <pc:docMk/>
            <pc:sldMk cId="2165906638" sldId="294"/>
            <ac:spMk id="6" creationId="{A5658079-DD27-8E1E-0AB9-FE406B187037}"/>
          </ac:spMkLst>
        </pc:spChg>
        <pc:spChg chg="del">
          <ac:chgData name="ryan malobago" userId="0d0df4dac21cb3e4" providerId="LiveId" clId="{9D2DF0CC-833A-4E2C-B3C5-C3E1A1FD81B6}" dt="2026-02-25T14:44:31.141" v="1110" actId="478"/>
          <ac:spMkLst>
            <pc:docMk/>
            <pc:sldMk cId="2165906638" sldId="294"/>
            <ac:spMk id="7" creationId="{347A6368-5BA5-7F2C-981D-88590FEAAAF4}"/>
          </ac:spMkLst>
        </pc:spChg>
        <pc:spChg chg="del">
          <ac:chgData name="ryan malobago" userId="0d0df4dac21cb3e4" providerId="LiveId" clId="{9D2DF0CC-833A-4E2C-B3C5-C3E1A1FD81B6}" dt="2026-02-25T14:44:34.295" v="1111" actId="478"/>
          <ac:spMkLst>
            <pc:docMk/>
            <pc:sldMk cId="2165906638" sldId="294"/>
            <ac:spMk id="8" creationId="{D6B203FC-496C-27F8-67F0-9DB3A89ACEE9}"/>
          </ac:spMkLst>
        </pc:spChg>
        <pc:spChg chg="add mod">
          <ac:chgData name="ryan malobago" userId="0d0df4dac21cb3e4" providerId="LiveId" clId="{9D2DF0CC-833A-4E2C-B3C5-C3E1A1FD81B6}" dt="2026-02-25T15:00:32.897" v="1218" actId="207"/>
          <ac:spMkLst>
            <pc:docMk/>
            <pc:sldMk cId="2165906638" sldId="294"/>
            <ac:spMk id="10" creationId="{CC5E8E89-F360-4510-C8F7-576DB733F17A}"/>
          </ac:spMkLst>
        </pc:spChg>
        <pc:spChg chg="del">
          <ac:chgData name="ryan malobago" userId="0d0df4dac21cb3e4" providerId="LiveId" clId="{9D2DF0CC-833A-4E2C-B3C5-C3E1A1FD81B6}" dt="2026-02-25T14:44:37.176" v="1112" actId="478"/>
          <ac:spMkLst>
            <pc:docMk/>
            <pc:sldMk cId="2165906638" sldId="294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5T14:44:39.246" v="1113" actId="478"/>
          <ac:spMkLst>
            <pc:docMk/>
            <pc:sldMk cId="2165906638" sldId="294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5T14:44:41.683" v="1114" actId="478"/>
          <ac:spMkLst>
            <pc:docMk/>
            <pc:sldMk cId="2165906638" sldId="294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5T15:00:39.285" v="1219" actId="207"/>
          <ac:spMkLst>
            <pc:docMk/>
            <pc:sldMk cId="2165906638" sldId="294"/>
            <ac:spMk id="15" creationId="{AA1E4BA1-D1A5-FE98-B172-1F97CA874CB2}"/>
          </ac:spMkLst>
        </pc:spChg>
        <pc:spChg chg="add mod">
          <ac:chgData name="ryan malobago" userId="0d0df4dac21cb3e4" providerId="LiveId" clId="{9D2DF0CC-833A-4E2C-B3C5-C3E1A1FD81B6}" dt="2026-02-25T15:00:53.868" v="1221" actId="207"/>
          <ac:spMkLst>
            <pc:docMk/>
            <pc:sldMk cId="2165906638" sldId="294"/>
            <ac:spMk id="17" creationId="{42B8B5E9-31F3-A020-4539-5D37DBBD9C24}"/>
          </ac:spMkLst>
        </pc:spChg>
        <pc:spChg chg="add del mod">
          <ac:chgData name="ryan malobago" userId="0d0df4dac21cb3e4" providerId="LiveId" clId="{9D2DF0CC-833A-4E2C-B3C5-C3E1A1FD81B6}" dt="2026-02-25T14:49:23.103" v="1140" actId="478"/>
          <ac:spMkLst>
            <pc:docMk/>
            <pc:sldMk cId="2165906638" sldId="294"/>
            <ac:spMk id="19" creationId="{332F9185-2002-1B7D-A501-AC63A3D9205A}"/>
          </ac:spMkLst>
        </pc:spChg>
        <pc:spChg chg="add mod">
          <ac:chgData name="ryan malobago" userId="0d0df4dac21cb3e4" providerId="LiveId" clId="{9D2DF0CC-833A-4E2C-B3C5-C3E1A1FD81B6}" dt="2026-02-26T01:08:20.762" v="1521"/>
          <ac:spMkLst>
            <pc:docMk/>
            <pc:sldMk cId="2165906638" sldId="294"/>
            <ac:spMk id="21" creationId="{8699DD58-270A-073A-F7A1-80C39548FFB3}"/>
          </ac:spMkLst>
        </pc:spChg>
      </pc:sldChg>
      <pc:sldChg chg="add del setBg">
        <pc:chgData name="ryan malobago" userId="0d0df4dac21cb3e4" providerId="LiveId" clId="{9D2DF0CC-833A-4E2C-B3C5-C3E1A1FD81B6}" dt="2026-02-25T14:41:23.291" v="1095"/>
        <pc:sldMkLst>
          <pc:docMk/>
          <pc:sldMk cId="3148099759" sldId="294"/>
        </pc:sldMkLst>
      </pc:sldChg>
      <pc:sldChg chg="add del setBg">
        <pc:chgData name="ryan malobago" userId="0d0df4dac21cb3e4" providerId="LiveId" clId="{9D2DF0CC-833A-4E2C-B3C5-C3E1A1FD81B6}" dt="2026-02-25T14:42:07.317" v="1097" actId="47"/>
        <pc:sldMkLst>
          <pc:docMk/>
          <pc:sldMk cId="3296032877" sldId="294"/>
        </pc:sldMkLst>
      </pc:sldChg>
      <pc:sldChg chg="addSp delSp modSp add mod">
        <pc:chgData name="ryan malobago" userId="0d0df4dac21cb3e4" providerId="LiveId" clId="{9D2DF0CC-833A-4E2C-B3C5-C3E1A1FD81B6}" dt="2026-02-26T01:12:36.022" v="1527" actId="14100"/>
        <pc:sldMkLst>
          <pc:docMk/>
          <pc:sldMk cId="1380218140" sldId="295"/>
        </pc:sldMkLst>
        <pc:spChg chg="add mod">
          <ac:chgData name="ryan malobago" userId="0d0df4dac21cb3e4" providerId="LiveId" clId="{9D2DF0CC-833A-4E2C-B3C5-C3E1A1FD81B6}" dt="2026-02-25T14:57:11.164" v="1195" actId="14100"/>
          <ac:spMkLst>
            <pc:docMk/>
            <pc:sldMk cId="1380218140" sldId="295"/>
            <ac:spMk id="3" creationId="{10D945EF-4D5A-7B6E-6320-C2D46B9420D5}"/>
          </ac:spMkLst>
        </pc:spChg>
        <pc:spChg chg="del mod">
          <ac:chgData name="ryan malobago" userId="0d0df4dac21cb3e4" providerId="LiveId" clId="{9D2DF0CC-833A-4E2C-B3C5-C3E1A1FD81B6}" dt="2026-02-25T14:57:58.438" v="1200" actId="478"/>
          <ac:spMkLst>
            <pc:docMk/>
            <pc:sldMk cId="1380218140" sldId="295"/>
            <ac:spMk id="4" creationId="{F01FB129-D11B-9B5D-E7BE-736243DF0A93}"/>
          </ac:spMkLst>
        </pc:spChg>
        <pc:spChg chg="add mod">
          <ac:chgData name="ryan malobago" userId="0d0df4dac21cb3e4" providerId="LiveId" clId="{9D2DF0CC-833A-4E2C-B3C5-C3E1A1FD81B6}" dt="2026-02-26T01:12:36.022" v="1527" actId="14100"/>
          <ac:spMkLst>
            <pc:docMk/>
            <pc:sldMk cId="1380218140" sldId="295"/>
            <ac:spMk id="6" creationId="{2D0F6BEC-E21A-A6AE-3B63-A8AD0BB71068}"/>
          </ac:spMkLst>
        </pc:spChg>
        <pc:spChg chg="del">
          <ac:chgData name="ryan malobago" userId="0d0df4dac21cb3e4" providerId="LiveId" clId="{9D2DF0CC-833A-4E2C-B3C5-C3E1A1FD81B6}" dt="2026-02-25T14:56:25.026" v="1190" actId="478"/>
          <ac:spMkLst>
            <pc:docMk/>
            <pc:sldMk cId="1380218140" sldId="295"/>
            <ac:spMk id="7" creationId="{347A6368-5BA5-7F2C-981D-88590FEAAAF4}"/>
          </ac:spMkLst>
        </pc:spChg>
        <pc:spChg chg="del">
          <ac:chgData name="ryan malobago" userId="0d0df4dac21cb3e4" providerId="LiveId" clId="{9D2DF0CC-833A-4E2C-B3C5-C3E1A1FD81B6}" dt="2026-02-25T14:56:23.105" v="1189" actId="478"/>
          <ac:spMkLst>
            <pc:docMk/>
            <pc:sldMk cId="1380218140" sldId="295"/>
            <ac:spMk id="8" creationId="{D6B203FC-496C-27F8-67F0-9DB3A89ACEE9}"/>
          </ac:spMkLst>
        </pc:spChg>
        <pc:spChg chg="add del mod">
          <ac:chgData name="ryan malobago" userId="0d0df4dac21cb3e4" providerId="LiveId" clId="{9D2DF0CC-833A-4E2C-B3C5-C3E1A1FD81B6}" dt="2026-02-25T14:58:09.565" v="1201" actId="478"/>
          <ac:spMkLst>
            <pc:docMk/>
            <pc:sldMk cId="1380218140" sldId="295"/>
            <ac:spMk id="10" creationId="{269004CC-F954-1135-BF0B-6C22BB7CCE6C}"/>
          </ac:spMkLst>
        </pc:spChg>
        <pc:spChg chg="del">
          <ac:chgData name="ryan malobago" userId="0d0df4dac21cb3e4" providerId="LiveId" clId="{9D2DF0CC-833A-4E2C-B3C5-C3E1A1FD81B6}" dt="2026-02-25T14:56:16.858" v="1186" actId="478"/>
          <ac:spMkLst>
            <pc:docMk/>
            <pc:sldMk cId="1380218140" sldId="295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5T14:56:18.896" v="1187" actId="478"/>
          <ac:spMkLst>
            <pc:docMk/>
            <pc:sldMk cId="1380218140" sldId="295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5T14:56:20.884" v="1188" actId="478"/>
          <ac:spMkLst>
            <pc:docMk/>
            <pc:sldMk cId="1380218140" sldId="295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5T15:01:13.604" v="1223" actId="207"/>
          <ac:spMkLst>
            <pc:docMk/>
            <pc:sldMk cId="1380218140" sldId="295"/>
            <ac:spMk id="15" creationId="{DFE38E41-0B87-F113-63EB-9A65045012D4}"/>
          </ac:spMkLst>
        </pc:spChg>
        <pc:spChg chg="add mod">
          <ac:chgData name="ryan malobago" userId="0d0df4dac21cb3e4" providerId="LiveId" clId="{9D2DF0CC-833A-4E2C-B3C5-C3E1A1FD81B6}" dt="2026-02-25T15:01:24.157" v="1225" actId="207"/>
          <ac:spMkLst>
            <pc:docMk/>
            <pc:sldMk cId="1380218140" sldId="295"/>
            <ac:spMk id="17" creationId="{24BD717E-9826-1FC6-0D4C-C8DD5C0D6A1E}"/>
          </ac:spMkLst>
        </pc:spChg>
        <pc:spChg chg="add mod">
          <ac:chgData name="ryan malobago" userId="0d0df4dac21cb3e4" providerId="LiveId" clId="{9D2DF0CC-833A-4E2C-B3C5-C3E1A1FD81B6}" dt="2026-02-25T15:01:18.616" v="1224" actId="207"/>
          <ac:spMkLst>
            <pc:docMk/>
            <pc:sldMk cId="1380218140" sldId="295"/>
            <ac:spMk id="19" creationId="{8EED212F-5336-ACE9-5AD6-97AE5DAA5705}"/>
          </ac:spMkLst>
        </pc:spChg>
      </pc:sldChg>
      <pc:sldChg chg="addSp delSp modSp add mod ord">
        <pc:chgData name="ryan malobago" userId="0d0df4dac21cb3e4" providerId="LiveId" clId="{9D2DF0CC-833A-4E2C-B3C5-C3E1A1FD81B6}" dt="2026-02-26T01:15:53.899" v="1531" actId="478"/>
        <pc:sldMkLst>
          <pc:docMk/>
          <pc:sldMk cId="1580910544" sldId="296"/>
        </pc:sldMkLst>
        <pc:spChg chg="add mod">
          <ac:chgData name="ryan malobago" userId="0d0df4dac21cb3e4" providerId="LiveId" clId="{9D2DF0CC-833A-4E2C-B3C5-C3E1A1FD81B6}" dt="2026-02-25T15:02:33.422" v="1234" actId="1076"/>
          <ac:spMkLst>
            <pc:docMk/>
            <pc:sldMk cId="1580910544" sldId="296"/>
            <ac:spMk id="3" creationId="{95B03685-E2C9-46FC-97AE-4550A1A7AB1F}"/>
          </ac:spMkLst>
        </pc:spChg>
        <pc:spChg chg="del">
          <ac:chgData name="ryan malobago" userId="0d0df4dac21cb3e4" providerId="LiveId" clId="{9D2DF0CC-833A-4E2C-B3C5-C3E1A1FD81B6}" dt="2026-02-26T01:15:49.443" v="1530" actId="478"/>
          <ac:spMkLst>
            <pc:docMk/>
            <pc:sldMk cId="1580910544" sldId="296"/>
            <ac:spMk id="4" creationId="{F01FB129-D11B-9B5D-E7BE-736243DF0A93}"/>
          </ac:spMkLst>
        </pc:spChg>
        <pc:spChg chg="add del mod">
          <ac:chgData name="ryan malobago" userId="0d0df4dac21cb3e4" providerId="LiveId" clId="{9D2DF0CC-833A-4E2C-B3C5-C3E1A1FD81B6}" dt="2026-02-26T01:15:53.899" v="1531" actId="478"/>
          <ac:spMkLst>
            <pc:docMk/>
            <pc:sldMk cId="1580910544" sldId="296"/>
            <ac:spMk id="5" creationId="{26E55AB8-2FD3-F771-39DE-8DD21FC7986C}"/>
          </ac:spMkLst>
        </pc:spChg>
        <pc:spChg chg="add mod">
          <ac:chgData name="ryan malobago" userId="0d0df4dac21cb3e4" providerId="LiveId" clId="{9D2DF0CC-833A-4E2C-B3C5-C3E1A1FD81B6}" dt="2026-02-25T15:04:21.533" v="1251" actId="207"/>
          <ac:spMkLst>
            <pc:docMk/>
            <pc:sldMk cId="1580910544" sldId="296"/>
            <ac:spMk id="6" creationId="{736752B2-117D-1DDD-6F7B-33E0A492A13B}"/>
          </ac:spMkLst>
        </pc:spChg>
        <pc:spChg chg="del">
          <ac:chgData name="ryan malobago" userId="0d0df4dac21cb3e4" providerId="LiveId" clId="{9D2DF0CC-833A-4E2C-B3C5-C3E1A1FD81B6}" dt="2026-02-25T15:01:31.051" v="1226" actId="478"/>
          <ac:spMkLst>
            <pc:docMk/>
            <pc:sldMk cId="1580910544" sldId="296"/>
            <ac:spMk id="7" creationId="{347A6368-5BA5-7F2C-981D-88590FEAAAF4}"/>
          </ac:spMkLst>
        </pc:spChg>
        <pc:spChg chg="del mod">
          <ac:chgData name="ryan malobago" userId="0d0df4dac21cb3e4" providerId="LiveId" clId="{9D2DF0CC-833A-4E2C-B3C5-C3E1A1FD81B6}" dt="2026-02-25T15:01:37.096" v="1228" actId="478"/>
          <ac:spMkLst>
            <pc:docMk/>
            <pc:sldMk cId="1580910544" sldId="296"/>
            <ac:spMk id="8" creationId="{D6B203FC-496C-27F8-67F0-9DB3A89ACEE9}"/>
          </ac:spMkLst>
        </pc:spChg>
        <pc:spChg chg="add mod">
          <ac:chgData name="ryan malobago" userId="0d0df4dac21cb3e4" providerId="LiveId" clId="{9D2DF0CC-833A-4E2C-B3C5-C3E1A1FD81B6}" dt="2026-02-25T15:04:26.958" v="1252" actId="207"/>
          <ac:spMkLst>
            <pc:docMk/>
            <pc:sldMk cId="1580910544" sldId="296"/>
            <ac:spMk id="10" creationId="{6B79FFAA-DF33-5F94-6B9B-87CAF7E032DC}"/>
          </ac:spMkLst>
        </pc:spChg>
        <pc:spChg chg="del">
          <ac:chgData name="ryan malobago" userId="0d0df4dac21cb3e4" providerId="LiveId" clId="{9D2DF0CC-833A-4E2C-B3C5-C3E1A1FD81B6}" dt="2026-02-25T15:01:40.445" v="1229" actId="478"/>
          <ac:spMkLst>
            <pc:docMk/>
            <pc:sldMk cId="1580910544" sldId="296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5T15:01:42.679" v="1230" actId="478"/>
          <ac:spMkLst>
            <pc:docMk/>
            <pc:sldMk cId="1580910544" sldId="296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5T15:01:44.852" v="1231" actId="478"/>
          <ac:spMkLst>
            <pc:docMk/>
            <pc:sldMk cId="1580910544" sldId="296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5T15:04:37.708" v="1254" actId="207"/>
          <ac:spMkLst>
            <pc:docMk/>
            <pc:sldMk cId="1580910544" sldId="296"/>
            <ac:spMk id="15" creationId="{B7D29030-1B91-0469-5274-EEE679063AE5}"/>
          </ac:spMkLst>
        </pc:spChg>
        <pc:spChg chg="add mod">
          <ac:chgData name="ryan malobago" userId="0d0df4dac21cb3e4" providerId="LiveId" clId="{9D2DF0CC-833A-4E2C-B3C5-C3E1A1FD81B6}" dt="2026-02-25T15:04:31.156" v="1253" actId="207"/>
          <ac:spMkLst>
            <pc:docMk/>
            <pc:sldMk cId="1580910544" sldId="296"/>
            <ac:spMk id="17" creationId="{DAE7CBE8-366D-9565-1F8D-E6DB414CD1A8}"/>
          </ac:spMkLst>
        </pc:spChg>
      </pc:sldChg>
      <pc:sldChg chg="addSp delSp modSp add mod">
        <pc:chgData name="ryan malobago" userId="0d0df4dac21cb3e4" providerId="LiveId" clId="{9D2DF0CC-833A-4E2C-B3C5-C3E1A1FD81B6}" dt="2026-02-26T01:21:10.205" v="1547" actId="478"/>
        <pc:sldMkLst>
          <pc:docMk/>
          <pc:sldMk cId="2964662900" sldId="297"/>
        </pc:sldMkLst>
        <pc:spChg chg="add mod">
          <ac:chgData name="ryan malobago" userId="0d0df4dac21cb3e4" providerId="LiveId" clId="{9D2DF0CC-833A-4E2C-B3C5-C3E1A1FD81B6}" dt="2026-02-25T15:06:20.003" v="1262" actId="1076"/>
          <ac:spMkLst>
            <pc:docMk/>
            <pc:sldMk cId="2964662900" sldId="297"/>
            <ac:spMk id="3" creationId="{F07B1AA7-A422-719E-AA81-A461C21431AE}"/>
          </ac:spMkLst>
        </pc:spChg>
        <pc:spChg chg="del mod">
          <ac:chgData name="ryan malobago" userId="0d0df4dac21cb3e4" providerId="LiveId" clId="{9D2DF0CC-833A-4E2C-B3C5-C3E1A1FD81B6}" dt="2026-02-26T01:21:01.647" v="1546" actId="478"/>
          <ac:spMkLst>
            <pc:docMk/>
            <pc:sldMk cId="2964662900" sldId="297"/>
            <ac:spMk id="4" creationId="{F01FB129-D11B-9B5D-E7BE-736243DF0A93}"/>
          </ac:spMkLst>
        </pc:spChg>
        <pc:spChg chg="add del mod">
          <ac:chgData name="ryan malobago" userId="0d0df4dac21cb3e4" providerId="LiveId" clId="{9D2DF0CC-833A-4E2C-B3C5-C3E1A1FD81B6}" dt="2026-02-26T01:21:10.205" v="1547" actId="478"/>
          <ac:spMkLst>
            <pc:docMk/>
            <pc:sldMk cId="2964662900" sldId="297"/>
            <ac:spMk id="5" creationId="{AD96C8B0-4BCA-9085-BCF2-BFFF423BD636}"/>
          </ac:spMkLst>
        </pc:spChg>
        <pc:spChg chg="add del">
          <ac:chgData name="ryan malobago" userId="0d0df4dac21cb3e4" providerId="LiveId" clId="{9D2DF0CC-833A-4E2C-B3C5-C3E1A1FD81B6}" dt="2026-02-25T15:06:37.566" v="1264" actId="478"/>
          <ac:spMkLst>
            <pc:docMk/>
            <pc:sldMk cId="2964662900" sldId="297"/>
            <ac:spMk id="6" creationId="{0634A182-8419-4C36-12E8-6FD232372A8E}"/>
          </ac:spMkLst>
        </pc:spChg>
        <pc:spChg chg="del">
          <ac:chgData name="ryan malobago" userId="0d0df4dac21cb3e4" providerId="LiveId" clId="{9D2DF0CC-833A-4E2C-B3C5-C3E1A1FD81B6}" dt="2026-02-25T15:05:10.847" v="1255" actId="478"/>
          <ac:spMkLst>
            <pc:docMk/>
            <pc:sldMk cId="2964662900" sldId="297"/>
            <ac:spMk id="7" creationId="{347A6368-5BA5-7F2C-981D-88590FEAAAF4}"/>
          </ac:spMkLst>
        </pc:spChg>
        <pc:spChg chg="del mod">
          <ac:chgData name="ryan malobago" userId="0d0df4dac21cb3e4" providerId="LiveId" clId="{9D2DF0CC-833A-4E2C-B3C5-C3E1A1FD81B6}" dt="2026-02-25T15:05:17.195" v="1257" actId="478"/>
          <ac:spMkLst>
            <pc:docMk/>
            <pc:sldMk cId="2964662900" sldId="297"/>
            <ac:spMk id="8" creationId="{D6B203FC-496C-27F8-67F0-9DB3A89ACEE9}"/>
          </ac:spMkLst>
        </pc:spChg>
        <pc:spChg chg="add mod">
          <ac:chgData name="ryan malobago" userId="0d0df4dac21cb3e4" providerId="LiveId" clId="{9D2DF0CC-833A-4E2C-B3C5-C3E1A1FD81B6}" dt="2026-02-25T15:08:34.261" v="1282" actId="207"/>
          <ac:spMkLst>
            <pc:docMk/>
            <pc:sldMk cId="2964662900" sldId="297"/>
            <ac:spMk id="10" creationId="{9F50FEBF-8935-8D92-3794-39B973499F3E}"/>
          </ac:spMkLst>
        </pc:spChg>
        <pc:spChg chg="del">
          <ac:chgData name="ryan malobago" userId="0d0df4dac21cb3e4" providerId="LiveId" clId="{9D2DF0CC-833A-4E2C-B3C5-C3E1A1FD81B6}" dt="2026-02-25T15:05:19.665" v="1258" actId="478"/>
          <ac:spMkLst>
            <pc:docMk/>
            <pc:sldMk cId="2964662900" sldId="297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5T15:05:21.850" v="1259" actId="478"/>
          <ac:spMkLst>
            <pc:docMk/>
            <pc:sldMk cId="2964662900" sldId="297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5T15:05:23.941" v="1260" actId="478"/>
          <ac:spMkLst>
            <pc:docMk/>
            <pc:sldMk cId="2964662900" sldId="297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5T15:08:42.408" v="1284" actId="207"/>
          <ac:spMkLst>
            <pc:docMk/>
            <pc:sldMk cId="2964662900" sldId="297"/>
            <ac:spMk id="15" creationId="{1FD18872-8D6F-78C6-00BB-C00DF6761AFD}"/>
          </ac:spMkLst>
        </pc:spChg>
        <pc:spChg chg="add mod">
          <ac:chgData name="ryan malobago" userId="0d0df4dac21cb3e4" providerId="LiveId" clId="{9D2DF0CC-833A-4E2C-B3C5-C3E1A1FD81B6}" dt="2026-02-25T15:09:04.541" v="1287" actId="207"/>
          <ac:spMkLst>
            <pc:docMk/>
            <pc:sldMk cId="2964662900" sldId="297"/>
            <ac:spMk id="17" creationId="{07CFCAC3-B3D7-9FE0-8116-D86D09F5F01B}"/>
          </ac:spMkLst>
        </pc:spChg>
        <pc:spChg chg="add mod">
          <ac:chgData name="ryan malobago" userId="0d0df4dac21cb3e4" providerId="LiveId" clId="{9D2DF0CC-833A-4E2C-B3C5-C3E1A1FD81B6}" dt="2026-02-25T15:08:59.382" v="1286" actId="207"/>
          <ac:spMkLst>
            <pc:docMk/>
            <pc:sldMk cId="2964662900" sldId="297"/>
            <ac:spMk id="19" creationId="{93F02F05-18DA-5B60-1CEA-803BF6B24A2B}"/>
          </ac:spMkLst>
        </pc:spChg>
      </pc:sldChg>
      <pc:sldChg chg="addSp delSp modSp add mod">
        <pc:chgData name="ryan malobago" userId="0d0df4dac21cb3e4" providerId="LiveId" clId="{9D2DF0CC-833A-4E2C-B3C5-C3E1A1FD81B6}" dt="2026-02-26T00:57:48.820" v="1468" actId="207"/>
        <pc:sldMkLst>
          <pc:docMk/>
          <pc:sldMk cId="2058107153" sldId="298"/>
        </pc:sldMkLst>
        <pc:spChg chg="add mod">
          <ac:chgData name="ryan malobago" userId="0d0df4dac21cb3e4" providerId="LiveId" clId="{9D2DF0CC-833A-4E2C-B3C5-C3E1A1FD81B6}" dt="2026-02-26T00:24:42.606" v="1296" actId="1076"/>
          <ac:spMkLst>
            <pc:docMk/>
            <pc:sldMk cId="2058107153" sldId="298"/>
            <ac:spMk id="3" creationId="{2D96D023-55AE-E4EB-8315-1393B075CBA0}"/>
          </ac:spMkLst>
        </pc:spChg>
        <pc:spChg chg="del mod">
          <ac:chgData name="ryan malobago" userId="0d0df4dac21cb3e4" providerId="LiveId" clId="{9D2DF0CC-833A-4E2C-B3C5-C3E1A1FD81B6}" dt="2026-02-26T00:25:46.625" v="1306" actId="478"/>
          <ac:spMkLst>
            <pc:docMk/>
            <pc:sldMk cId="2058107153" sldId="298"/>
            <ac:spMk id="4" creationId="{F01FB129-D11B-9B5D-E7BE-736243DF0A93}"/>
          </ac:spMkLst>
        </pc:spChg>
        <pc:spChg chg="add mod">
          <ac:chgData name="ryan malobago" userId="0d0df4dac21cb3e4" providerId="LiveId" clId="{9D2DF0CC-833A-4E2C-B3C5-C3E1A1FD81B6}" dt="2026-02-26T00:55:59.773" v="1462" actId="207"/>
          <ac:spMkLst>
            <pc:docMk/>
            <pc:sldMk cId="2058107153" sldId="298"/>
            <ac:spMk id="6" creationId="{F51EC811-8EDD-60DE-84A3-0A028DD8E1EA}"/>
          </ac:spMkLst>
        </pc:spChg>
        <pc:spChg chg="del">
          <ac:chgData name="ryan malobago" userId="0d0df4dac21cb3e4" providerId="LiveId" clId="{9D2DF0CC-833A-4E2C-B3C5-C3E1A1FD81B6}" dt="2026-02-26T00:23:12.853" v="1288" actId="478"/>
          <ac:spMkLst>
            <pc:docMk/>
            <pc:sldMk cId="2058107153" sldId="298"/>
            <ac:spMk id="7" creationId="{347A6368-5BA5-7F2C-981D-88590FEAAAF4}"/>
          </ac:spMkLst>
        </pc:spChg>
        <pc:spChg chg="del mod">
          <ac:chgData name="ryan malobago" userId="0d0df4dac21cb3e4" providerId="LiveId" clId="{9D2DF0CC-833A-4E2C-B3C5-C3E1A1FD81B6}" dt="2026-02-26T00:23:21.622" v="1290" actId="478"/>
          <ac:spMkLst>
            <pc:docMk/>
            <pc:sldMk cId="2058107153" sldId="298"/>
            <ac:spMk id="8" creationId="{D6B203FC-496C-27F8-67F0-9DB3A89ACEE9}"/>
          </ac:spMkLst>
        </pc:spChg>
        <pc:spChg chg="add mod">
          <ac:chgData name="ryan malobago" userId="0d0df4dac21cb3e4" providerId="LiveId" clId="{9D2DF0CC-833A-4E2C-B3C5-C3E1A1FD81B6}" dt="2026-02-26T00:57:48.820" v="1468" actId="207"/>
          <ac:spMkLst>
            <pc:docMk/>
            <pc:sldMk cId="2058107153" sldId="298"/>
            <ac:spMk id="10" creationId="{DD49E173-6935-12DC-595F-C352A41FD4B2}"/>
          </ac:spMkLst>
        </pc:spChg>
        <pc:spChg chg="del">
          <ac:chgData name="ryan malobago" userId="0d0df4dac21cb3e4" providerId="LiveId" clId="{9D2DF0CC-833A-4E2C-B3C5-C3E1A1FD81B6}" dt="2026-02-26T00:23:24.089" v="1291" actId="478"/>
          <ac:spMkLst>
            <pc:docMk/>
            <pc:sldMk cId="2058107153" sldId="298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6T00:23:26.385" v="1292" actId="478"/>
          <ac:spMkLst>
            <pc:docMk/>
            <pc:sldMk cId="2058107153" sldId="298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6T00:23:28.378" v="1293" actId="478"/>
          <ac:spMkLst>
            <pc:docMk/>
            <pc:sldMk cId="2058107153" sldId="298"/>
            <ac:spMk id="14" creationId="{20C17B6B-0088-9D13-274B-BAE8CE28F857}"/>
          </ac:spMkLst>
        </pc:spChg>
        <pc:spChg chg="add del mod">
          <ac:chgData name="ryan malobago" userId="0d0df4dac21cb3e4" providerId="LiveId" clId="{9D2DF0CC-833A-4E2C-B3C5-C3E1A1FD81B6}" dt="2026-02-26T00:25:49.341" v="1307" actId="478"/>
          <ac:spMkLst>
            <pc:docMk/>
            <pc:sldMk cId="2058107153" sldId="298"/>
            <ac:spMk id="15" creationId="{9A210025-D526-0041-4D8B-899F85BBC250}"/>
          </ac:spMkLst>
        </pc:spChg>
        <pc:spChg chg="add mod">
          <ac:chgData name="ryan malobago" userId="0d0df4dac21cb3e4" providerId="LiveId" clId="{9D2DF0CC-833A-4E2C-B3C5-C3E1A1FD81B6}" dt="2026-02-26T00:56:33.704" v="1466" actId="207"/>
          <ac:spMkLst>
            <pc:docMk/>
            <pc:sldMk cId="2058107153" sldId="298"/>
            <ac:spMk id="17" creationId="{DEA9A3F1-1FC4-86F5-45C4-3FEED91032ED}"/>
          </ac:spMkLst>
        </pc:spChg>
        <pc:spChg chg="add mod">
          <ac:chgData name="ryan malobago" userId="0d0df4dac21cb3e4" providerId="LiveId" clId="{9D2DF0CC-833A-4E2C-B3C5-C3E1A1FD81B6}" dt="2026-02-26T00:57:38.891" v="1467" actId="207"/>
          <ac:spMkLst>
            <pc:docMk/>
            <pc:sldMk cId="2058107153" sldId="298"/>
            <ac:spMk id="19" creationId="{1A15A67F-F119-30F8-35CB-7CE8F39EC1C4}"/>
          </ac:spMkLst>
        </pc:spChg>
      </pc:sldChg>
      <pc:sldChg chg="addSp delSp modSp add mod">
        <pc:chgData name="ryan malobago" userId="0d0df4dac21cb3e4" providerId="LiveId" clId="{9D2DF0CC-833A-4E2C-B3C5-C3E1A1FD81B6}" dt="2026-02-26T00:58:33.299" v="1474" actId="207"/>
        <pc:sldMkLst>
          <pc:docMk/>
          <pc:sldMk cId="626692517" sldId="299"/>
        </pc:sldMkLst>
        <pc:spChg chg="add mod">
          <ac:chgData name="ryan malobago" userId="0d0df4dac21cb3e4" providerId="LiveId" clId="{9D2DF0CC-833A-4E2C-B3C5-C3E1A1FD81B6}" dt="2026-02-26T00:29:06.566" v="1324" actId="1076"/>
          <ac:spMkLst>
            <pc:docMk/>
            <pc:sldMk cId="626692517" sldId="299"/>
            <ac:spMk id="3" creationId="{89111E0A-AAE3-C8AF-D6D5-098AFC9775CF}"/>
          </ac:spMkLst>
        </pc:spChg>
        <pc:spChg chg="del">
          <ac:chgData name="ryan malobago" userId="0d0df4dac21cb3e4" providerId="LiveId" clId="{9D2DF0CC-833A-4E2C-B3C5-C3E1A1FD81B6}" dt="2026-02-26T00:58:15.229" v="1471" actId="478"/>
          <ac:spMkLst>
            <pc:docMk/>
            <pc:sldMk cId="626692517" sldId="299"/>
            <ac:spMk id="4" creationId="{F01FB129-D11B-9B5D-E7BE-736243DF0A93}"/>
          </ac:spMkLst>
        </pc:spChg>
        <pc:spChg chg="add mod">
          <ac:chgData name="ryan malobago" userId="0d0df4dac21cb3e4" providerId="LiveId" clId="{9D2DF0CC-833A-4E2C-B3C5-C3E1A1FD81B6}" dt="2026-02-26T00:58:01.768" v="1469" actId="207"/>
          <ac:spMkLst>
            <pc:docMk/>
            <pc:sldMk cId="626692517" sldId="299"/>
            <ac:spMk id="6" creationId="{19C12A25-8F43-748B-D4CE-F3A298241682}"/>
          </ac:spMkLst>
        </pc:spChg>
        <pc:spChg chg="del">
          <ac:chgData name="ryan malobago" userId="0d0df4dac21cb3e4" providerId="LiveId" clId="{9D2DF0CC-833A-4E2C-B3C5-C3E1A1FD81B6}" dt="2026-02-26T00:27:40.370" v="1316" actId="478"/>
          <ac:spMkLst>
            <pc:docMk/>
            <pc:sldMk cId="626692517" sldId="299"/>
            <ac:spMk id="7" creationId="{347A6368-5BA5-7F2C-981D-88590FEAAAF4}"/>
          </ac:spMkLst>
        </pc:spChg>
        <pc:spChg chg="del mod">
          <ac:chgData name="ryan malobago" userId="0d0df4dac21cb3e4" providerId="LiveId" clId="{9D2DF0CC-833A-4E2C-B3C5-C3E1A1FD81B6}" dt="2026-02-26T00:27:45.744" v="1318" actId="478"/>
          <ac:spMkLst>
            <pc:docMk/>
            <pc:sldMk cId="626692517" sldId="299"/>
            <ac:spMk id="8" creationId="{D6B203FC-496C-27F8-67F0-9DB3A89ACEE9}"/>
          </ac:spMkLst>
        </pc:spChg>
        <pc:spChg chg="add mod">
          <ac:chgData name="ryan malobago" userId="0d0df4dac21cb3e4" providerId="LiveId" clId="{9D2DF0CC-833A-4E2C-B3C5-C3E1A1FD81B6}" dt="2026-02-26T00:58:09.085" v="1470" actId="207"/>
          <ac:spMkLst>
            <pc:docMk/>
            <pc:sldMk cId="626692517" sldId="299"/>
            <ac:spMk id="10" creationId="{79EDB439-C901-6741-C732-F7A5D6F53913}"/>
          </ac:spMkLst>
        </pc:spChg>
        <pc:spChg chg="del">
          <ac:chgData name="ryan malobago" userId="0d0df4dac21cb3e4" providerId="LiveId" clId="{9D2DF0CC-833A-4E2C-B3C5-C3E1A1FD81B6}" dt="2026-02-26T00:27:47.983" v="1319" actId="478"/>
          <ac:spMkLst>
            <pc:docMk/>
            <pc:sldMk cId="626692517" sldId="299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6T00:27:50.572" v="1320" actId="478"/>
          <ac:spMkLst>
            <pc:docMk/>
            <pc:sldMk cId="626692517" sldId="299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6T00:27:53.084" v="1321" actId="478"/>
          <ac:spMkLst>
            <pc:docMk/>
            <pc:sldMk cId="626692517" sldId="299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6T00:58:33.299" v="1474" actId="207"/>
          <ac:spMkLst>
            <pc:docMk/>
            <pc:sldMk cId="626692517" sldId="299"/>
            <ac:spMk id="15" creationId="{8D345C0C-A86C-C445-F1F0-AA3631F75208}"/>
          </ac:spMkLst>
        </pc:spChg>
        <pc:spChg chg="add mod">
          <ac:chgData name="ryan malobago" userId="0d0df4dac21cb3e4" providerId="LiveId" clId="{9D2DF0CC-833A-4E2C-B3C5-C3E1A1FD81B6}" dt="2026-02-26T00:58:28.347" v="1473" actId="207"/>
          <ac:spMkLst>
            <pc:docMk/>
            <pc:sldMk cId="626692517" sldId="299"/>
            <ac:spMk id="17" creationId="{FA832F90-A615-59F4-4339-A518CC147FB0}"/>
          </ac:spMkLst>
        </pc:spChg>
        <pc:spChg chg="add del mod">
          <ac:chgData name="ryan malobago" userId="0d0df4dac21cb3e4" providerId="LiveId" clId="{9D2DF0CC-833A-4E2C-B3C5-C3E1A1FD81B6}" dt="2026-02-26T00:58:18.407" v="1472" actId="478"/>
          <ac:spMkLst>
            <pc:docMk/>
            <pc:sldMk cId="626692517" sldId="299"/>
            <ac:spMk id="19" creationId="{6C203D75-6F18-AB2C-9964-1AECDBA68148}"/>
          </ac:spMkLst>
        </pc:spChg>
      </pc:sldChg>
      <pc:sldChg chg="addSp delSp modSp add mod">
        <pc:chgData name="ryan malobago" userId="0d0df4dac21cb3e4" providerId="LiveId" clId="{9D2DF0CC-833A-4E2C-B3C5-C3E1A1FD81B6}" dt="2026-02-26T00:59:30.633" v="1478" actId="207"/>
        <pc:sldMkLst>
          <pc:docMk/>
          <pc:sldMk cId="1291384814" sldId="300"/>
        </pc:sldMkLst>
        <pc:spChg chg="add del mod">
          <ac:chgData name="ryan malobago" userId="0d0df4dac21cb3e4" providerId="LiveId" clId="{9D2DF0CC-833A-4E2C-B3C5-C3E1A1FD81B6}" dt="2026-02-26T00:33:58.762" v="1347" actId="478"/>
          <ac:spMkLst>
            <pc:docMk/>
            <pc:sldMk cId="1291384814" sldId="300"/>
            <ac:spMk id="3" creationId="{C6BA9035-5721-6591-66E4-706A7BA15299}"/>
          </ac:spMkLst>
        </pc:spChg>
        <pc:spChg chg="del">
          <ac:chgData name="ryan malobago" userId="0d0df4dac21cb3e4" providerId="LiveId" clId="{9D2DF0CC-833A-4E2C-B3C5-C3E1A1FD81B6}" dt="2026-02-26T00:34:57.157" v="1352" actId="478"/>
          <ac:spMkLst>
            <pc:docMk/>
            <pc:sldMk cId="1291384814" sldId="300"/>
            <ac:spMk id="4" creationId="{F01FB129-D11B-9B5D-E7BE-736243DF0A93}"/>
          </ac:spMkLst>
        </pc:spChg>
        <pc:spChg chg="add mod">
          <ac:chgData name="ryan malobago" userId="0d0df4dac21cb3e4" providerId="LiveId" clId="{9D2DF0CC-833A-4E2C-B3C5-C3E1A1FD81B6}" dt="2026-02-26T00:35:15.209" v="1355" actId="1076"/>
          <ac:spMkLst>
            <pc:docMk/>
            <pc:sldMk cId="1291384814" sldId="300"/>
            <ac:spMk id="6" creationId="{A87DE02D-C7A2-5D89-70AC-F4BE4CE5FF8C}"/>
          </ac:spMkLst>
        </pc:spChg>
        <pc:spChg chg="del">
          <ac:chgData name="ryan malobago" userId="0d0df4dac21cb3e4" providerId="LiveId" clId="{9D2DF0CC-833A-4E2C-B3C5-C3E1A1FD81B6}" dt="2026-02-26T00:31:31.379" v="1337" actId="478"/>
          <ac:spMkLst>
            <pc:docMk/>
            <pc:sldMk cId="1291384814" sldId="300"/>
            <ac:spMk id="7" creationId="{347A6368-5BA5-7F2C-981D-88590FEAAAF4}"/>
          </ac:spMkLst>
        </pc:spChg>
        <pc:spChg chg="del mod">
          <ac:chgData name="ryan malobago" userId="0d0df4dac21cb3e4" providerId="LiveId" clId="{9D2DF0CC-833A-4E2C-B3C5-C3E1A1FD81B6}" dt="2026-02-26T00:31:39.282" v="1340" actId="478"/>
          <ac:spMkLst>
            <pc:docMk/>
            <pc:sldMk cId="1291384814" sldId="300"/>
            <ac:spMk id="8" creationId="{D6B203FC-496C-27F8-67F0-9DB3A89ACEE9}"/>
          </ac:spMkLst>
        </pc:spChg>
        <pc:spChg chg="add del mod">
          <ac:chgData name="ryan malobago" userId="0d0df4dac21cb3e4" providerId="LiveId" clId="{9D2DF0CC-833A-4E2C-B3C5-C3E1A1FD81B6}" dt="2026-02-26T00:34:59.999" v="1353" actId="478"/>
          <ac:spMkLst>
            <pc:docMk/>
            <pc:sldMk cId="1291384814" sldId="300"/>
            <ac:spMk id="10" creationId="{2D6840EF-388B-5518-FEAE-146B0044FE91}"/>
          </ac:spMkLst>
        </pc:spChg>
        <pc:spChg chg="del">
          <ac:chgData name="ryan malobago" userId="0d0df4dac21cb3e4" providerId="LiveId" clId="{9D2DF0CC-833A-4E2C-B3C5-C3E1A1FD81B6}" dt="2026-02-26T00:31:42.402" v="1341" actId="478"/>
          <ac:spMkLst>
            <pc:docMk/>
            <pc:sldMk cId="1291384814" sldId="300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6T00:31:45.018" v="1342" actId="478"/>
          <ac:spMkLst>
            <pc:docMk/>
            <pc:sldMk cId="1291384814" sldId="300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6T00:31:47.758" v="1343" actId="478"/>
          <ac:spMkLst>
            <pc:docMk/>
            <pc:sldMk cId="1291384814" sldId="300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6T00:58:55.285" v="1475" actId="207"/>
          <ac:spMkLst>
            <pc:docMk/>
            <pc:sldMk cId="1291384814" sldId="300"/>
            <ac:spMk id="15" creationId="{06C5A0ED-8284-F7C9-A71D-3319F646D470}"/>
          </ac:spMkLst>
        </pc:spChg>
        <pc:spChg chg="add mod">
          <ac:chgData name="ryan malobago" userId="0d0df4dac21cb3e4" providerId="LiveId" clId="{9D2DF0CC-833A-4E2C-B3C5-C3E1A1FD81B6}" dt="2026-02-26T00:59:06.128" v="1476" actId="207"/>
          <ac:spMkLst>
            <pc:docMk/>
            <pc:sldMk cId="1291384814" sldId="300"/>
            <ac:spMk id="17" creationId="{1E33D760-72C0-2BFC-3892-85590418183C}"/>
          </ac:spMkLst>
        </pc:spChg>
        <pc:spChg chg="add mod">
          <ac:chgData name="ryan malobago" userId="0d0df4dac21cb3e4" providerId="LiveId" clId="{9D2DF0CC-833A-4E2C-B3C5-C3E1A1FD81B6}" dt="2026-02-26T00:59:24.255" v="1477" actId="207"/>
          <ac:spMkLst>
            <pc:docMk/>
            <pc:sldMk cId="1291384814" sldId="300"/>
            <ac:spMk id="19" creationId="{74ABF57F-318E-D79D-172D-3445C120B3AD}"/>
          </ac:spMkLst>
        </pc:spChg>
        <pc:spChg chg="add mod">
          <ac:chgData name="ryan malobago" userId="0d0df4dac21cb3e4" providerId="LiveId" clId="{9D2DF0CC-833A-4E2C-B3C5-C3E1A1FD81B6}" dt="2026-02-26T00:59:30.633" v="1478" actId="207"/>
          <ac:spMkLst>
            <pc:docMk/>
            <pc:sldMk cId="1291384814" sldId="300"/>
            <ac:spMk id="21" creationId="{CF21C934-4E69-0BDE-E10C-029DBAACCD2E}"/>
          </ac:spMkLst>
        </pc:spChg>
      </pc:sldChg>
      <pc:sldChg chg="addSp delSp modSp add mod">
        <pc:chgData name="ryan malobago" userId="0d0df4dac21cb3e4" providerId="LiveId" clId="{9D2DF0CC-833A-4E2C-B3C5-C3E1A1FD81B6}" dt="2026-02-26T01:59:25.835" v="1582"/>
        <pc:sldMkLst>
          <pc:docMk/>
          <pc:sldMk cId="2888059950" sldId="301"/>
        </pc:sldMkLst>
        <pc:spChg chg="add mod">
          <ac:chgData name="ryan malobago" userId="0d0df4dac21cb3e4" providerId="LiveId" clId="{9D2DF0CC-833A-4E2C-B3C5-C3E1A1FD81B6}" dt="2026-02-26T00:39:26.990" v="1379" actId="1076"/>
          <ac:spMkLst>
            <pc:docMk/>
            <pc:sldMk cId="2888059950" sldId="301"/>
            <ac:spMk id="3" creationId="{A6EFF49C-E45E-4758-09D2-0C461EB7A92A}"/>
          </ac:spMkLst>
        </pc:spChg>
        <pc:spChg chg="del mod">
          <ac:chgData name="ryan malobago" userId="0d0df4dac21cb3e4" providerId="LiveId" clId="{9D2DF0CC-833A-4E2C-B3C5-C3E1A1FD81B6}" dt="2026-02-26T00:39:05.105" v="1376" actId="478"/>
          <ac:spMkLst>
            <pc:docMk/>
            <pc:sldMk cId="2888059950" sldId="301"/>
            <ac:spMk id="4" creationId="{F01FB129-D11B-9B5D-E7BE-736243DF0A93}"/>
          </ac:spMkLst>
        </pc:spChg>
        <pc:spChg chg="add del mod">
          <ac:chgData name="ryan malobago" userId="0d0df4dac21cb3e4" providerId="LiveId" clId="{9D2DF0CC-833A-4E2C-B3C5-C3E1A1FD81B6}" dt="2026-02-26T00:39:17.678" v="1377" actId="478"/>
          <ac:spMkLst>
            <pc:docMk/>
            <pc:sldMk cId="2888059950" sldId="301"/>
            <ac:spMk id="6" creationId="{2880AA93-9F1A-8535-8F6B-BFFB6837AAFF}"/>
          </ac:spMkLst>
        </pc:spChg>
        <pc:spChg chg="del">
          <ac:chgData name="ryan malobago" userId="0d0df4dac21cb3e4" providerId="LiveId" clId="{9D2DF0CC-833A-4E2C-B3C5-C3E1A1FD81B6}" dt="2026-02-26T00:38:32.999" v="1369" actId="478"/>
          <ac:spMkLst>
            <pc:docMk/>
            <pc:sldMk cId="2888059950" sldId="301"/>
            <ac:spMk id="7" creationId="{347A6368-5BA5-7F2C-981D-88590FEAAAF4}"/>
          </ac:spMkLst>
        </pc:spChg>
        <pc:spChg chg="del">
          <ac:chgData name="ryan malobago" userId="0d0df4dac21cb3e4" providerId="LiveId" clId="{9D2DF0CC-833A-4E2C-B3C5-C3E1A1FD81B6}" dt="2026-02-26T00:38:35.552" v="1370" actId="478"/>
          <ac:spMkLst>
            <pc:docMk/>
            <pc:sldMk cId="2888059950" sldId="301"/>
            <ac:spMk id="8" creationId="{D6B203FC-496C-27F8-67F0-9DB3A89ACEE9}"/>
          </ac:spMkLst>
        </pc:spChg>
        <pc:spChg chg="add mod">
          <ac:chgData name="ryan malobago" userId="0d0df4dac21cb3e4" providerId="LiveId" clId="{9D2DF0CC-833A-4E2C-B3C5-C3E1A1FD81B6}" dt="2026-02-26T00:59:45.845" v="1479" actId="207"/>
          <ac:spMkLst>
            <pc:docMk/>
            <pc:sldMk cId="2888059950" sldId="301"/>
            <ac:spMk id="10" creationId="{6600AF0D-093A-B6DD-BF8C-47FCA0A0F802}"/>
          </ac:spMkLst>
        </pc:spChg>
        <pc:spChg chg="del">
          <ac:chgData name="ryan malobago" userId="0d0df4dac21cb3e4" providerId="LiveId" clId="{9D2DF0CC-833A-4E2C-B3C5-C3E1A1FD81B6}" dt="2026-02-26T00:38:38.142" v="1371" actId="478"/>
          <ac:spMkLst>
            <pc:docMk/>
            <pc:sldMk cId="2888059950" sldId="301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6T00:38:39.972" v="1372" actId="478"/>
          <ac:spMkLst>
            <pc:docMk/>
            <pc:sldMk cId="2888059950" sldId="301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6T00:38:42.235" v="1373" actId="478"/>
          <ac:spMkLst>
            <pc:docMk/>
            <pc:sldMk cId="2888059950" sldId="301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6T01:59:25.835" v="1582"/>
          <ac:spMkLst>
            <pc:docMk/>
            <pc:sldMk cId="2888059950" sldId="301"/>
            <ac:spMk id="15" creationId="{DEB9A1FC-6D6A-5F6E-9C9E-535C1E1B6784}"/>
          </ac:spMkLst>
        </pc:spChg>
        <pc:spChg chg="add mod">
          <ac:chgData name="ryan malobago" userId="0d0df4dac21cb3e4" providerId="LiveId" clId="{9D2DF0CC-833A-4E2C-B3C5-C3E1A1FD81B6}" dt="2026-02-26T00:59:51.350" v="1480" actId="207"/>
          <ac:spMkLst>
            <pc:docMk/>
            <pc:sldMk cId="2888059950" sldId="301"/>
            <ac:spMk id="17" creationId="{C4CB760B-2F1B-131D-1D43-F0E902D4B92F}"/>
          </ac:spMkLst>
        </pc:spChg>
        <pc:spChg chg="add mod">
          <ac:chgData name="ryan malobago" userId="0d0df4dac21cb3e4" providerId="LiveId" clId="{9D2DF0CC-833A-4E2C-B3C5-C3E1A1FD81B6}" dt="2026-02-26T00:59:58.356" v="1481" actId="207"/>
          <ac:spMkLst>
            <pc:docMk/>
            <pc:sldMk cId="2888059950" sldId="301"/>
            <ac:spMk id="19" creationId="{063509E3-CA6C-8615-3BBD-C1636C3F51DD}"/>
          </ac:spMkLst>
        </pc:spChg>
      </pc:sldChg>
      <pc:sldChg chg="addSp delSp modSp add mod">
        <pc:chgData name="ryan malobago" userId="0d0df4dac21cb3e4" providerId="LiveId" clId="{9D2DF0CC-833A-4E2C-B3C5-C3E1A1FD81B6}" dt="2026-02-26T01:01:33.948" v="1490" actId="207"/>
        <pc:sldMkLst>
          <pc:docMk/>
          <pc:sldMk cId="210127125" sldId="302"/>
        </pc:sldMkLst>
        <pc:spChg chg="add mod">
          <ac:chgData name="ryan malobago" userId="0d0df4dac21cb3e4" providerId="LiveId" clId="{9D2DF0CC-833A-4E2C-B3C5-C3E1A1FD81B6}" dt="2026-02-26T00:42:26.429" v="1401" actId="1076"/>
          <ac:spMkLst>
            <pc:docMk/>
            <pc:sldMk cId="210127125" sldId="302"/>
            <ac:spMk id="3" creationId="{26C14978-243A-68C6-6CFE-681FA8842069}"/>
          </ac:spMkLst>
        </pc:spChg>
        <pc:spChg chg="del">
          <ac:chgData name="ryan malobago" userId="0d0df4dac21cb3e4" providerId="LiveId" clId="{9D2DF0CC-833A-4E2C-B3C5-C3E1A1FD81B6}" dt="2026-02-26T00:43:20.564" v="1405" actId="478"/>
          <ac:spMkLst>
            <pc:docMk/>
            <pc:sldMk cId="210127125" sldId="302"/>
            <ac:spMk id="4" creationId="{F01FB129-D11B-9B5D-E7BE-736243DF0A93}"/>
          </ac:spMkLst>
        </pc:spChg>
        <pc:spChg chg="add mod">
          <ac:chgData name="ryan malobago" userId="0d0df4dac21cb3e4" providerId="LiveId" clId="{9D2DF0CC-833A-4E2C-B3C5-C3E1A1FD81B6}" dt="2026-02-26T01:00:57.196" v="1485" actId="313"/>
          <ac:spMkLst>
            <pc:docMk/>
            <pc:sldMk cId="210127125" sldId="302"/>
            <ac:spMk id="6" creationId="{FD1FD476-D2A5-E0B2-DA85-4EE182258484}"/>
          </ac:spMkLst>
        </pc:spChg>
        <pc:spChg chg="del">
          <ac:chgData name="ryan malobago" userId="0d0df4dac21cb3e4" providerId="LiveId" clId="{9D2DF0CC-833A-4E2C-B3C5-C3E1A1FD81B6}" dt="2026-02-26T00:41:39.067" v="1394" actId="478"/>
          <ac:spMkLst>
            <pc:docMk/>
            <pc:sldMk cId="210127125" sldId="302"/>
            <ac:spMk id="7" creationId="{347A6368-5BA5-7F2C-981D-88590FEAAAF4}"/>
          </ac:spMkLst>
        </pc:spChg>
        <pc:spChg chg="del">
          <ac:chgData name="ryan malobago" userId="0d0df4dac21cb3e4" providerId="LiveId" clId="{9D2DF0CC-833A-4E2C-B3C5-C3E1A1FD81B6}" dt="2026-02-26T00:41:41.517" v="1395" actId="478"/>
          <ac:spMkLst>
            <pc:docMk/>
            <pc:sldMk cId="210127125" sldId="302"/>
            <ac:spMk id="8" creationId="{D6B203FC-496C-27F8-67F0-9DB3A89ACEE9}"/>
          </ac:spMkLst>
        </pc:spChg>
        <pc:spChg chg="add del mod">
          <ac:chgData name="ryan malobago" userId="0d0df4dac21cb3e4" providerId="LiveId" clId="{9D2DF0CC-833A-4E2C-B3C5-C3E1A1FD81B6}" dt="2026-02-26T00:43:24.947" v="1406" actId="478"/>
          <ac:spMkLst>
            <pc:docMk/>
            <pc:sldMk cId="210127125" sldId="302"/>
            <ac:spMk id="10" creationId="{606C4BCD-A18B-3D8F-8BD8-41A632740D4B}"/>
          </ac:spMkLst>
        </pc:spChg>
        <pc:spChg chg="del">
          <ac:chgData name="ryan malobago" userId="0d0df4dac21cb3e4" providerId="LiveId" clId="{9D2DF0CC-833A-4E2C-B3C5-C3E1A1FD81B6}" dt="2026-02-26T00:41:43.924" v="1396" actId="478"/>
          <ac:spMkLst>
            <pc:docMk/>
            <pc:sldMk cId="210127125" sldId="302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6T00:41:45.719" v="1397" actId="478"/>
          <ac:spMkLst>
            <pc:docMk/>
            <pc:sldMk cId="210127125" sldId="302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6T00:41:48.130" v="1398" actId="478"/>
          <ac:spMkLst>
            <pc:docMk/>
            <pc:sldMk cId="210127125" sldId="302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6T01:01:18.795" v="1488" actId="207"/>
          <ac:spMkLst>
            <pc:docMk/>
            <pc:sldMk cId="210127125" sldId="302"/>
            <ac:spMk id="15" creationId="{7AC37A7D-1E7B-9D3A-6954-C251389773A2}"/>
          </ac:spMkLst>
        </pc:spChg>
        <pc:spChg chg="add mod">
          <ac:chgData name="ryan malobago" userId="0d0df4dac21cb3e4" providerId="LiveId" clId="{9D2DF0CC-833A-4E2C-B3C5-C3E1A1FD81B6}" dt="2026-02-26T01:01:33.948" v="1490" actId="207"/>
          <ac:spMkLst>
            <pc:docMk/>
            <pc:sldMk cId="210127125" sldId="302"/>
            <ac:spMk id="17" creationId="{483CDCA6-123B-2ACB-608E-8382C3BF7ED7}"/>
          </ac:spMkLst>
        </pc:spChg>
        <pc:spChg chg="add mod">
          <ac:chgData name="ryan malobago" userId="0d0df4dac21cb3e4" providerId="LiveId" clId="{9D2DF0CC-833A-4E2C-B3C5-C3E1A1FD81B6}" dt="2026-02-26T01:01:26.536" v="1489" actId="207"/>
          <ac:spMkLst>
            <pc:docMk/>
            <pc:sldMk cId="210127125" sldId="302"/>
            <ac:spMk id="19" creationId="{E9FA3039-068F-54F9-2165-BD63663D4637}"/>
          </ac:spMkLst>
        </pc:spChg>
      </pc:sldChg>
      <pc:sldChg chg="addSp delSp modSp add mod">
        <pc:chgData name="ryan malobago" userId="0d0df4dac21cb3e4" providerId="LiveId" clId="{9D2DF0CC-833A-4E2C-B3C5-C3E1A1FD81B6}" dt="2026-02-26T01:02:28.681" v="1498" actId="207"/>
        <pc:sldMkLst>
          <pc:docMk/>
          <pc:sldMk cId="4016841865" sldId="303"/>
        </pc:sldMkLst>
        <pc:spChg chg="add mod">
          <ac:chgData name="ryan malobago" userId="0d0df4dac21cb3e4" providerId="LiveId" clId="{9D2DF0CC-833A-4E2C-B3C5-C3E1A1FD81B6}" dt="2026-02-26T00:46:21.064" v="1428" actId="1076"/>
          <ac:spMkLst>
            <pc:docMk/>
            <pc:sldMk cId="4016841865" sldId="303"/>
            <ac:spMk id="3" creationId="{07B144AB-E086-BE94-6A63-858A1D32804E}"/>
          </ac:spMkLst>
        </pc:spChg>
        <pc:spChg chg="del">
          <ac:chgData name="ryan malobago" userId="0d0df4dac21cb3e4" providerId="LiveId" clId="{9D2DF0CC-833A-4E2C-B3C5-C3E1A1FD81B6}" dt="2026-02-26T01:02:14.696" v="1496" actId="478"/>
          <ac:spMkLst>
            <pc:docMk/>
            <pc:sldMk cId="4016841865" sldId="303"/>
            <ac:spMk id="4" creationId="{F01FB129-D11B-9B5D-E7BE-736243DF0A93}"/>
          </ac:spMkLst>
        </pc:spChg>
        <pc:spChg chg="add mod">
          <ac:chgData name="ryan malobago" userId="0d0df4dac21cb3e4" providerId="LiveId" clId="{9D2DF0CC-833A-4E2C-B3C5-C3E1A1FD81B6}" dt="2026-02-26T01:01:53.579" v="1493" actId="207"/>
          <ac:spMkLst>
            <pc:docMk/>
            <pc:sldMk cId="4016841865" sldId="303"/>
            <ac:spMk id="6" creationId="{4F23BCE8-BDB8-329D-696E-2ED5FF5D103A}"/>
          </ac:spMkLst>
        </pc:spChg>
        <pc:spChg chg="del">
          <ac:chgData name="ryan malobago" userId="0d0df4dac21cb3e4" providerId="LiveId" clId="{9D2DF0CC-833A-4E2C-B3C5-C3E1A1FD81B6}" dt="2026-02-26T00:45:33.346" v="1420" actId="478"/>
          <ac:spMkLst>
            <pc:docMk/>
            <pc:sldMk cId="4016841865" sldId="303"/>
            <ac:spMk id="7" creationId="{347A6368-5BA5-7F2C-981D-88590FEAAAF4}"/>
          </ac:spMkLst>
        </pc:spChg>
        <pc:spChg chg="del">
          <ac:chgData name="ryan malobago" userId="0d0df4dac21cb3e4" providerId="LiveId" clId="{9D2DF0CC-833A-4E2C-B3C5-C3E1A1FD81B6}" dt="2026-02-26T00:45:40.678" v="1421" actId="478"/>
          <ac:spMkLst>
            <pc:docMk/>
            <pc:sldMk cId="4016841865" sldId="303"/>
            <ac:spMk id="8" creationId="{D6B203FC-496C-27F8-67F0-9DB3A89ACEE9}"/>
          </ac:spMkLst>
        </pc:spChg>
        <pc:spChg chg="add mod">
          <ac:chgData name="ryan malobago" userId="0d0df4dac21cb3e4" providerId="LiveId" clId="{9D2DF0CC-833A-4E2C-B3C5-C3E1A1FD81B6}" dt="2026-02-26T01:02:08.847" v="1495" actId="207"/>
          <ac:spMkLst>
            <pc:docMk/>
            <pc:sldMk cId="4016841865" sldId="303"/>
            <ac:spMk id="10" creationId="{CD053D83-9153-5546-2374-F8549894B18B}"/>
          </ac:spMkLst>
        </pc:spChg>
        <pc:spChg chg="del mod">
          <ac:chgData name="ryan malobago" userId="0d0df4dac21cb3e4" providerId="LiveId" clId="{9D2DF0CC-833A-4E2C-B3C5-C3E1A1FD81B6}" dt="2026-02-26T00:45:43.308" v="1423" actId="478"/>
          <ac:spMkLst>
            <pc:docMk/>
            <pc:sldMk cId="4016841865" sldId="303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6T00:45:50.865" v="1424" actId="478"/>
          <ac:spMkLst>
            <pc:docMk/>
            <pc:sldMk cId="4016841865" sldId="303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6T00:45:57.143" v="1425" actId="478"/>
          <ac:spMkLst>
            <pc:docMk/>
            <pc:sldMk cId="4016841865" sldId="303"/>
            <ac:spMk id="14" creationId="{20C17B6B-0088-9D13-274B-BAE8CE28F857}"/>
          </ac:spMkLst>
        </pc:spChg>
        <pc:spChg chg="add mod">
          <ac:chgData name="ryan malobago" userId="0d0df4dac21cb3e4" providerId="LiveId" clId="{9D2DF0CC-833A-4E2C-B3C5-C3E1A1FD81B6}" dt="2026-02-26T01:02:00.007" v="1494" actId="207"/>
          <ac:spMkLst>
            <pc:docMk/>
            <pc:sldMk cId="4016841865" sldId="303"/>
            <ac:spMk id="15" creationId="{7AD38CE4-0D2F-595C-391E-DFCD379A961A}"/>
          </ac:spMkLst>
        </pc:spChg>
        <pc:spChg chg="add mod">
          <ac:chgData name="ryan malobago" userId="0d0df4dac21cb3e4" providerId="LiveId" clId="{9D2DF0CC-833A-4E2C-B3C5-C3E1A1FD81B6}" dt="2026-02-26T01:02:28.681" v="1498" actId="207"/>
          <ac:spMkLst>
            <pc:docMk/>
            <pc:sldMk cId="4016841865" sldId="303"/>
            <ac:spMk id="17" creationId="{A91ED984-0A91-FF9C-EA78-FA0531706041}"/>
          </ac:spMkLst>
        </pc:spChg>
        <pc:spChg chg="add del mod">
          <ac:chgData name="ryan malobago" userId="0d0df4dac21cb3e4" providerId="LiveId" clId="{9D2DF0CC-833A-4E2C-B3C5-C3E1A1FD81B6}" dt="2026-02-26T01:02:19.876" v="1497" actId="478"/>
          <ac:spMkLst>
            <pc:docMk/>
            <pc:sldMk cId="4016841865" sldId="303"/>
            <ac:spMk id="19" creationId="{3E7CCDA9-1BA7-03AB-600E-AB6B9AA57D3C}"/>
          </ac:spMkLst>
        </pc:spChg>
      </pc:sldChg>
      <pc:sldChg chg="modSp add mod">
        <pc:chgData name="ryan malobago" userId="0d0df4dac21cb3e4" providerId="LiveId" clId="{9D2DF0CC-833A-4E2C-B3C5-C3E1A1FD81B6}" dt="2026-02-26T01:06:15.586" v="1520" actId="3626"/>
        <pc:sldMkLst>
          <pc:docMk/>
          <pc:sldMk cId="3514346697" sldId="304"/>
        </pc:sldMkLst>
        <pc:spChg chg="mod">
          <ac:chgData name="ryan malobago" userId="0d0df4dac21cb3e4" providerId="LiveId" clId="{9D2DF0CC-833A-4E2C-B3C5-C3E1A1FD81B6}" dt="2026-02-26T01:06:15.586" v="1520" actId="3626"/>
          <ac:spMkLst>
            <pc:docMk/>
            <pc:sldMk cId="3514346697" sldId="304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09:26.429" v="1523" actId="3626"/>
        <pc:sldMkLst>
          <pc:docMk/>
          <pc:sldMk cId="937078766" sldId="305"/>
        </pc:sldMkLst>
        <pc:spChg chg="mod">
          <ac:chgData name="ryan malobago" userId="0d0df4dac21cb3e4" providerId="LiveId" clId="{9D2DF0CC-833A-4E2C-B3C5-C3E1A1FD81B6}" dt="2026-02-26T01:09:07.767" v="1522" actId="3626"/>
          <ac:spMkLst>
            <pc:docMk/>
            <pc:sldMk cId="937078766" sldId="305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1:09:26.429" v="1523" actId="3626"/>
          <ac:spMkLst>
            <pc:docMk/>
            <pc:sldMk cId="937078766" sldId="305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1:11:59.445" v="1526"/>
        <pc:sldMkLst>
          <pc:docMk/>
          <pc:sldMk cId="1597015078" sldId="306"/>
        </pc:sldMkLst>
        <pc:spChg chg="mod">
          <ac:chgData name="ryan malobago" userId="0d0df4dac21cb3e4" providerId="LiveId" clId="{9D2DF0CC-833A-4E2C-B3C5-C3E1A1FD81B6}" dt="2026-02-26T01:11:59.445" v="1526"/>
          <ac:spMkLst>
            <pc:docMk/>
            <pc:sldMk cId="1597015078" sldId="306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16:31.890" v="1533" actId="3626"/>
        <pc:sldMkLst>
          <pc:docMk/>
          <pc:sldMk cId="1496862554" sldId="307"/>
        </pc:sldMkLst>
        <pc:spChg chg="mod">
          <ac:chgData name="ryan malobago" userId="0d0df4dac21cb3e4" providerId="LiveId" clId="{9D2DF0CC-833A-4E2C-B3C5-C3E1A1FD81B6}" dt="2026-02-26T01:16:31.890" v="1533" actId="3626"/>
          <ac:spMkLst>
            <pc:docMk/>
            <pc:sldMk cId="1496862554" sldId="307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22:13.447" v="1549" actId="3626"/>
        <pc:sldMkLst>
          <pc:docMk/>
          <pc:sldMk cId="1394578109" sldId="308"/>
        </pc:sldMkLst>
        <pc:spChg chg="mod">
          <ac:chgData name="ryan malobago" userId="0d0df4dac21cb3e4" providerId="LiveId" clId="{9D2DF0CC-833A-4E2C-B3C5-C3E1A1FD81B6}" dt="2026-02-26T01:22:13.447" v="1549" actId="3626"/>
          <ac:spMkLst>
            <pc:docMk/>
            <pc:sldMk cId="1394578109" sldId="308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26:19.525" v="1553" actId="3626"/>
        <pc:sldMkLst>
          <pc:docMk/>
          <pc:sldMk cId="873970314" sldId="309"/>
        </pc:sldMkLst>
        <pc:spChg chg="mod">
          <ac:chgData name="ryan malobago" userId="0d0df4dac21cb3e4" providerId="LiveId" clId="{9D2DF0CC-833A-4E2C-B3C5-C3E1A1FD81B6}" dt="2026-02-26T01:26:19.525" v="1553" actId="3626"/>
          <ac:spMkLst>
            <pc:docMk/>
            <pc:sldMk cId="873970314" sldId="309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46:04.950" v="1557" actId="3626"/>
        <pc:sldMkLst>
          <pc:docMk/>
          <pc:sldMk cId="3689308113" sldId="310"/>
        </pc:sldMkLst>
        <pc:spChg chg="mod">
          <ac:chgData name="ryan malobago" userId="0d0df4dac21cb3e4" providerId="LiveId" clId="{9D2DF0CC-833A-4E2C-B3C5-C3E1A1FD81B6}" dt="2026-02-26T01:46:04.950" v="1557" actId="3626"/>
          <ac:spMkLst>
            <pc:docMk/>
            <pc:sldMk cId="3689308113" sldId="310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53:02.904" v="1563" actId="3626"/>
        <pc:sldMkLst>
          <pc:docMk/>
          <pc:sldMk cId="468598951" sldId="311"/>
        </pc:sldMkLst>
        <pc:spChg chg="mod">
          <ac:chgData name="ryan malobago" userId="0d0df4dac21cb3e4" providerId="LiveId" clId="{9D2DF0CC-833A-4E2C-B3C5-C3E1A1FD81B6}" dt="2026-02-26T01:53:02.904" v="1563" actId="3626"/>
          <ac:spMkLst>
            <pc:docMk/>
            <pc:sldMk cId="468598951" sldId="311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58:21.036" v="1581"/>
        <pc:sldMkLst>
          <pc:docMk/>
          <pc:sldMk cId="1564865961" sldId="312"/>
        </pc:sldMkLst>
        <pc:spChg chg="mod">
          <ac:chgData name="ryan malobago" userId="0d0df4dac21cb3e4" providerId="LiveId" clId="{9D2DF0CC-833A-4E2C-B3C5-C3E1A1FD81B6}" dt="2026-02-26T01:58:21.036" v="1581"/>
          <ac:spMkLst>
            <pc:docMk/>
            <pc:sldMk cId="1564865961" sldId="312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2:02:12.465" v="1588" actId="3626"/>
        <pc:sldMkLst>
          <pc:docMk/>
          <pc:sldMk cId="3785930955" sldId="313"/>
        </pc:sldMkLst>
        <pc:spChg chg="mod">
          <ac:chgData name="ryan malobago" userId="0d0df4dac21cb3e4" providerId="LiveId" clId="{9D2DF0CC-833A-4E2C-B3C5-C3E1A1FD81B6}" dt="2026-02-26T02:02:12.465" v="1588" actId="3626"/>
          <ac:spMkLst>
            <pc:docMk/>
            <pc:sldMk cId="3785930955" sldId="313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05:55.771" v="1853" actId="3626"/>
        <pc:sldMkLst>
          <pc:docMk/>
          <pc:sldMk cId="933133722" sldId="314"/>
        </pc:sldMkLst>
        <pc:spChg chg="mod">
          <ac:chgData name="ryan malobago" userId="0d0df4dac21cb3e4" providerId="LiveId" clId="{9D2DF0CC-833A-4E2C-B3C5-C3E1A1FD81B6}" dt="2026-02-26T03:05:55.771" v="1853" actId="3626"/>
          <ac:spMkLst>
            <pc:docMk/>
            <pc:sldMk cId="933133722" sldId="314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1:14:13.311" v="1529" actId="3626"/>
        <pc:sldMkLst>
          <pc:docMk/>
          <pc:sldMk cId="1041010459" sldId="315"/>
        </pc:sldMkLst>
        <pc:spChg chg="mod">
          <ac:chgData name="ryan malobago" userId="0d0df4dac21cb3e4" providerId="LiveId" clId="{9D2DF0CC-833A-4E2C-B3C5-C3E1A1FD81B6}" dt="2026-02-26T01:14:06.643" v="1528" actId="3626"/>
          <ac:spMkLst>
            <pc:docMk/>
            <pc:sldMk cId="1041010459" sldId="315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1:14:13.311" v="1529" actId="3626"/>
          <ac:spMkLst>
            <pc:docMk/>
            <pc:sldMk cId="1041010459" sldId="315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1:19:38.489" v="1535" actId="3626"/>
        <pc:sldMkLst>
          <pc:docMk/>
          <pc:sldMk cId="1343875058" sldId="316"/>
        </pc:sldMkLst>
        <pc:spChg chg="mod">
          <ac:chgData name="ryan malobago" userId="0d0df4dac21cb3e4" providerId="LiveId" clId="{9D2DF0CC-833A-4E2C-B3C5-C3E1A1FD81B6}" dt="2026-02-26T01:19:28.314" v="1534" actId="3626"/>
          <ac:spMkLst>
            <pc:docMk/>
            <pc:sldMk cId="1343875058" sldId="316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1:19:38.489" v="1535" actId="3626"/>
          <ac:spMkLst>
            <pc:docMk/>
            <pc:sldMk cId="1343875058" sldId="316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1:24:24.716" v="1551" actId="3626"/>
        <pc:sldMkLst>
          <pc:docMk/>
          <pc:sldMk cId="377086995" sldId="317"/>
        </pc:sldMkLst>
        <pc:spChg chg="mod">
          <ac:chgData name="ryan malobago" userId="0d0df4dac21cb3e4" providerId="LiveId" clId="{9D2DF0CC-833A-4E2C-B3C5-C3E1A1FD81B6}" dt="2026-02-26T01:24:05.605" v="1550" actId="3626"/>
          <ac:spMkLst>
            <pc:docMk/>
            <pc:sldMk cId="377086995" sldId="317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1:24:24.716" v="1551" actId="3626"/>
          <ac:spMkLst>
            <pc:docMk/>
            <pc:sldMk cId="377086995" sldId="317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1:28:29.449" v="1555" actId="3626"/>
        <pc:sldMkLst>
          <pc:docMk/>
          <pc:sldMk cId="3775062548" sldId="318"/>
        </pc:sldMkLst>
        <pc:spChg chg="mod">
          <ac:chgData name="ryan malobago" userId="0d0df4dac21cb3e4" providerId="LiveId" clId="{9D2DF0CC-833A-4E2C-B3C5-C3E1A1FD81B6}" dt="2026-02-26T01:28:08.572" v="1554" actId="3626"/>
          <ac:spMkLst>
            <pc:docMk/>
            <pc:sldMk cId="3775062548" sldId="318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1:28:29.449" v="1555" actId="3626"/>
          <ac:spMkLst>
            <pc:docMk/>
            <pc:sldMk cId="3775062548" sldId="318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1:49:47.877" v="1561" actId="3626"/>
        <pc:sldMkLst>
          <pc:docMk/>
          <pc:sldMk cId="1134398924" sldId="319"/>
        </pc:sldMkLst>
        <pc:spChg chg="mod">
          <ac:chgData name="ryan malobago" userId="0d0df4dac21cb3e4" providerId="LiveId" clId="{9D2DF0CC-833A-4E2C-B3C5-C3E1A1FD81B6}" dt="2026-02-26T01:48:44.358" v="1559" actId="3626"/>
          <ac:spMkLst>
            <pc:docMk/>
            <pc:sldMk cId="1134398924" sldId="319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1:49:47.877" v="1561" actId="3626"/>
          <ac:spMkLst>
            <pc:docMk/>
            <pc:sldMk cId="1134398924" sldId="319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1:55:48.281" v="1576"/>
        <pc:sldMkLst>
          <pc:docMk/>
          <pc:sldMk cId="4234705628" sldId="320"/>
        </pc:sldMkLst>
        <pc:spChg chg="mod">
          <ac:chgData name="ryan malobago" userId="0d0df4dac21cb3e4" providerId="LiveId" clId="{9D2DF0CC-833A-4E2C-B3C5-C3E1A1FD81B6}" dt="2026-02-26T01:55:01.390" v="1565"/>
          <ac:spMkLst>
            <pc:docMk/>
            <pc:sldMk cId="4234705628" sldId="320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1:55:48.281" v="1576"/>
          <ac:spMkLst>
            <pc:docMk/>
            <pc:sldMk cId="4234705628" sldId="320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2:00:52.147" v="1586"/>
        <pc:sldMkLst>
          <pc:docMk/>
          <pc:sldMk cId="3452038123" sldId="321"/>
        </pc:sldMkLst>
        <pc:spChg chg="mod">
          <ac:chgData name="ryan malobago" userId="0d0df4dac21cb3e4" providerId="LiveId" clId="{9D2DF0CC-833A-4E2C-B3C5-C3E1A1FD81B6}" dt="2026-02-26T02:00:28.929" v="1584"/>
          <ac:spMkLst>
            <pc:docMk/>
            <pc:sldMk cId="3452038123" sldId="321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2:00:52.147" v="1586"/>
          <ac:spMkLst>
            <pc:docMk/>
            <pc:sldMk cId="3452038123" sldId="321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2:04:18.207" v="1590" actId="3626"/>
        <pc:sldMkLst>
          <pc:docMk/>
          <pc:sldMk cId="1431080786" sldId="322"/>
        </pc:sldMkLst>
        <pc:spChg chg="mod">
          <ac:chgData name="ryan malobago" userId="0d0df4dac21cb3e4" providerId="LiveId" clId="{9D2DF0CC-833A-4E2C-B3C5-C3E1A1FD81B6}" dt="2026-02-26T02:03:48.463" v="1589" actId="3626"/>
          <ac:spMkLst>
            <pc:docMk/>
            <pc:sldMk cId="1431080786" sldId="322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2:04:18.207" v="1590" actId="3626"/>
          <ac:spMkLst>
            <pc:docMk/>
            <pc:sldMk cId="1431080786" sldId="322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07:23.796" v="1855" actId="3626"/>
        <pc:sldMkLst>
          <pc:docMk/>
          <pc:sldMk cId="1122306754" sldId="323"/>
        </pc:sldMkLst>
        <pc:spChg chg="mod">
          <ac:chgData name="ryan malobago" userId="0d0df4dac21cb3e4" providerId="LiveId" clId="{9D2DF0CC-833A-4E2C-B3C5-C3E1A1FD81B6}" dt="2026-02-26T03:07:06.787" v="1854" actId="3626"/>
          <ac:spMkLst>
            <pc:docMk/>
            <pc:sldMk cId="1122306754" sldId="323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07:23.796" v="1855" actId="3626"/>
          <ac:spMkLst>
            <pc:docMk/>
            <pc:sldMk cId="1122306754" sldId="323"/>
            <ac:spMk id="14" creationId="{20C17B6B-0088-9D13-274B-BAE8CE28F857}"/>
          </ac:spMkLst>
        </pc:spChg>
      </pc:sldChg>
      <pc:sldChg chg="addSp delSp modSp add mod">
        <pc:chgData name="ryan malobago" userId="0d0df4dac21cb3e4" providerId="LiveId" clId="{9D2DF0CC-833A-4E2C-B3C5-C3E1A1FD81B6}" dt="2026-02-26T02:19:41.410" v="1629" actId="207"/>
        <pc:sldMkLst>
          <pc:docMk/>
          <pc:sldMk cId="1523412591" sldId="324"/>
        </pc:sldMkLst>
        <pc:spChg chg="add del mod">
          <ac:chgData name="ryan malobago" userId="0d0df4dac21cb3e4" providerId="LiveId" clId="{9D2DF0CC-833A-4E2C-B3C5-C3E1A1FD81B6}" dt="2026-02-26T02:15:42.340" v="1595" actId="478"/>
          <ac:spMkLst>
            <pc:docMk/>
            <pc:sldMk cId="1523412591" sldId="324"/>
            <ac:spMk id="3" creationId="{964CC3D6-A124-E39C-5778-57F12A81E363}"/>
          </ac:spMkLst>
        </pc:spChg>
        <pc:spChg chg="del">
          <ac:chgData name="ryan malobago" userId="0d0df4dac21cb3e4" providerId="LiveId" clId="{9D2DF0CC-833A-4E2C-B3C5-C3E1A1FD81B6}" dt="2026-02-26T02:15:37.801" v="1594" actId="478"/>
          <ac:spMkLst>
            <pc:docMk/>
            <pc:sldMk cId="1523412591" sldId="324"/>
            <ac:spMk id="4" creationId="{4CB059DB-11B9-D655-5CA1-E32994DA02B2}"/>
          </ac:spMkLst>
        </pc:spChg>
        <pc:spChg chg="add mod">
          <ac:chgData name="ryan malobago" userId="0d0df4dac21cb3e4" providerId="LiveId" clId="{9D2DF0CC-833A-4E2C-B3C5-C3E1A1FD81B6}" dt="2026-02-26T02:16:58.385" v="1609" actId="20577"/>
          <ac:spMkLst>
            <pc:docMk/>
            <pc:sldMk cId="1523412591" sldId="324"/>
            <ac:spMk id="6" creationId="{AE535B01-F772-6B6D-67DE-7E1A8C06254B}"/>
          </ac:spMkLst>
        </pc:spChg>
        <pc:spChg chg="del">
          <ac:chgData name="ryan malobago" userId="0d0df4dac21cb3e4" providerId="LiveId" clId="{9D2DF0CC-833A-4E2C-B3C5-C3E1A1FD81B6}" dt="2026-02-26T02:15:37.801" v="1594" actId="478"/>
          <ac:spMkLst>
            <pc:docMk/>
            <pc:sldMk cId="1523412591" sldId="324"/>
            <ac:spMk id="7" creationId="{44396CCC-8B3D-B4FD-4C7A-57B1F6C7E6FF}"/>
          </ac:spMkLst>
        </pc:spChg>
        <pc:spChg chg="del">
          <ac:chgData name="ryan malobago" userId="0d0df4dac21cb3e4" providerId="LiveId" clId="{9D2DF0CC-833A-4E2C-B3C5-C3E1A1FD81B6}" dt="2026-02-26T02:15:37.801" v="1594" actId="478"/>
          <ac:spMkLst>
            <pc:docMk/>
            <pc:sldMk cId="1523412591" sldId="324"/>
            <ac:spMk id="9" creationId="{F5DEF477-BBAC-1F6B-FFF2-D0E9C4D403E6}"/>
          </ac:spMkLst>
        </pc:spChg>
        <pc:spChg chg="add mod">
          <ac:chgData name="ryan malobago" userId="0d0df4dac21cb3e4" providerId="LiveId" clId="{9D2DF0CC-833A-4E2C-B3C5-C3E1A1FD81B6}" dt="2026-02-26T02:17:30.513" v="1613" actId="1076"/>
          <ac:spMkLst>
            <pc:docMk/>
            <pc:sldMk cId="1523412591" sldId="324"/>
            <ac:spMk id="10" creationId="{34479425-0049-08C0-41C5-C3C3BDD00330}"/>
          </ac:spMkLst>
        </pc:spChg>
        <pc:spChg chg="del">
          <ac:chgData name="ryan malobago" userId="0d0df4dac21cb3e4" providerId="LiveId" clId="{9D2DF0CC-833A-4E2C-B3C5-C3E1A1FD81B6}" dt="2026-02-26T02:15:37.801" v="1594" actId="478"/>
          <ac:spMkLst>
            <pc:docMk/>
            <pc:sldMk cId="1523412591" sldId="324"/>
            <ac:spMk id="11" creationId="{84464945-8E4E-CC96-3A3A-5571A90164D8}"/>
          </ac:spMkLst>
        </pc:spChg>
        <pc:spChg chg="del">
          <ac:chgData name="ryan malobago" userId="0d0df4dac21cb3e4" providerId="LiveId" clId="{9D2DF0CC-833A-4E2C-B3C5-C3E1A1FD81B6}" dt="2026-02-26T02:15:37.801" v="1594" actId="478"/>
          <ac:spMkLst>
            <pc:docMk/>
            <pc:sldMk cId="1523412591" sldId="324"/>
            <ac:spMk id="13" creationId="{2401B24B-6ADA-9B35-C49B-0253D91A480A}"/>
          </ac:spMkLst>
        </pc:spChg>
        <pc:spChg chg="add mod">
          <ac:chgData name="ryan malobago" userId="0d0df4dac21cb3e4" providerId="LiveId" clId="{9D2DF0CC-833A-4E2C-B3C5-C3E1A1FD81B6}" dt="2026-02-26T02:19:23.605" v="1626" actId="207"/>
          <ac:spMkLst>
            <pc:docMk/>
            <pc:sldMk cId="1523412591" sldId="324"/>
            <ac:spMk id="14" creationId="{19C13A82-8740-AA31-2127-EB2ECB348ACE}"/>
          </ac:spMkLst>
        </pc:spChg>
        <pc:spChg chg="add mod">
          <ac:chgData name="ryan malobago" userId="0d0df4dac21cb3e4" providerId="LiveId" clId="{9D2DF0CC-833A-4E2C-B3C5-C3E1A1FD81B6}" dt="2026-02-26T02:19:36.822" v="1628" actId="207"/>
          <ac:spMkLst>
            <pc:docMk/>
            <pc:sldMk cId="1523412591" sldId="324"/>
            <ac:spMk id="16" creationId="{79792030-E115-8F07-46B2-026864C94E53}"/>
          </ac:spMkLst>
        </pc:spChg>
        <pc:spChg chg="add mod">
          <ac:chgData name="ryan malobago" userId="0d0df4dac21cb3e4" providerId="LiveId" clId="{9D2DF0CC-833A-4E2C-B3C5-C3E1A1FD81B6}" dt="2026-02-26T02:19:31.610" v="1627" actId="207"/>
          <ac:spMkLst>
            <pc:docMk/>
            <pc:sldMk cId="1523412591" sldId="324"/>
            <ac:spMk id="18" creationId="{0359FF7A-A1B2-B8C5-BA9D-D738551825C9}"/>
          </ac:spMkLst>
        </pc:spChg>
        <pc:spChg chg="add mod">
          <ac:chgData name="ryan malobago" userId="0d0df4dac21cb3e4" providerId="LiveId" clId="{9D2DF0CC-833A-4E2C-B3C5-C3E1A1FD81B6}" dt="2026-02-26T02:19:41.410" v="1629" actId="207"/>
          <ac:spMkLst>
            <pc:docMk/>
            <pc:sldMk cId="1523412591" sldId="324"/>
            <ac:spMk id="20" creationId="{F42EF2BB-E0D7-3DDE-BA97-349212D7B8CE}"/>
          </ac:spMkLst>
        </pc:spChg>
      </pc:sldChg>
      <pc:sldChg chg="addSp modSp add mod">
        <pc:chgData name="ryan malobago" userId="0d0df4dac21cb3e4" providerId="LiveId" clId="{9D2DF0CC-833A-4E2C-B3C5-C3E1A1FD81B6}" dt="2026-02-26T03:13:04.484" v="1862"/>
        <pc:sldMkLst>
          <pc:docMk/>
          <pc:sldMk cId="2069468781" sldId="325"/>
        </pc:sldMkLst>
        <pc:spChg chg="add mod">
          <ac:chgData name="ryan malobago" userId="0d0df4dac21cb3e4" providerId="LiveId" clId="{9D2DF0CC-833A-4E2C-B3C5-C3E1A1FD81B6}" dt="2026-02-26T02:20:14.162" v="1632" actId="1076"/>
          <ac:spMkLst>
            <pc:docMk/>
            <pc:sldMk cId="2069468781" sldId="325"/>
            <ac:spMk id="3" creationId="{3408F950-6455-400A-701E-7981711AA1BA}"/>
          </ac:spMkLst>
        </pc:spChg>
        <pc:spChg chg="add mod">
          <ac:chgData name="ryan malobago" userId="0d0df4dac21cb3e4" providerId="LiveId" clId="{9D2DF0CC-833A-4E2C-B3C5-C3E1A1FD81B6}" dt="2026-02-26T02:22:29.538" v="1652" actId="14100"/>
          <ac:spMkLst>
            <pc:docMk/>
            <pc:sldMk cId="2069468781" sldId="325"/>
            <ac:spMk id="5" creationId="{18105B6F-863B-F730-67AD-E5CE8A8D65AA}"/>
          </ac:spMkLst>
        </pc:spChg>
        <pc:spChg chg="add mod">
          <ac:chgData name="ryan malobago" userId="0d0df4dac21cb3e4" providerId="LiveId" clId="{9D2DF0CC-833A-4E2C-B3C5-C3E1A1FD81B6}" dt="2026-02-26T03:13:04.484" v="1862"/>
          <ac:spMkLst>
            <pc:docMk/>
            <pc:sldMk cId="2069468781" sldId="325"/>
            <ac:spMk id="7" creationId="{1E4D6ED2-36C0-EAC4-96B5-9213AA8363C7}"/>
          </ac:spMkLst>
        </pc:spChg>
        <pc:spChg chg="add mod">
          <ac:chgData name="ryan malobago" userId="0d0df4dac21cb3e4" providerId="LiveId" clId="{9D2DF0CC-833A-4E2C-B3C5-C3E1A1FD81B6}" dt="2026-02-26T02:22:39.073" v="1653" actId="207"/>
          <ac:spMkLst>
            <pc:docMk/>
            <pc:sldMk cId="2069468781" sldId="325"/>
            <ac:spMk id="9" creationId="{AABF1110-A6EF-3116-B5DB-19FB366E7F10}"/>
          </ac:spMkLst>
        </pc:spChg>
        <pc:spChg chg="add mod">
          <ac:chgData name="ryan malobago" userId="0d0df4dac21cb3e4" providerId="LiveId" clId="{9D2DF0CC-833A-4E2C-B3C5-C3E1A1FD81B6}" dt="2026-02-26T02:22:11.255" v="1649" actId="207"/>
          <ac:spMkLst>
            <pc:docMk/>
            <pc:sldMk cId="2069468781" sldId="325"/>
            <ac:spMk id="11" creationId="{81DA6D7E-8F78-2BEF-79D6-307DD0FC9DF6}"/>
          </ac:spMkLst>
        </pc:spChg>
      </pc:sldChg>
      <pc:sldChg chg="addSp delSp modSp add mod">
        <pc:chgData name="ryan malobago" userId="0d0df4dac21cb3e4" providerId="LiveId" clId="{9D2DF0CC-833A-4E2C-B3C5-C3E1A1FD81B6}" dt="2026-02-26T02:26:45.560" v="1682" actId="20577"/>
        <pc:sldMkLst>
          <pc:docMk/>
          <pc:sldMk cId="3765693166" sldId="326"/>
        </pc:sldMkLst>
        <pc:spChg chg="add del mod">
          <ac:chgData name="ryan malobago" userId="0d0df4dac21cb3e4" providerId="LiveId" clId="{9D2DF0CC-833A-4E2C-B3C5-C3E1A1FD81B6}" dt="2026-02-26T02:23:47.517" v="1658" actId="478"/>
          <ac:spMkLst>
            <pc:docMk/>
            <pc:sldMk cId="3765693166" sldId="326"/>
            <ac:spMk id="3" creationId="{E5E1E5BA-1DAD-9AB2-1A4E-CCB817D865F2}"/>
          </ac:spMkLst>
        </pc:spChg>
        <pc:spChg chg="add del">
          <ac:chgData name="ryan malobago" userId="0d0df4dac21cb3e4" providerId="LiveId" clId="{9D2DF0CC-833A-4E2C-B3C5-C3E1A1FD81B6}" dt="2026-02-26T02:23:44.025" v="1657" actId="478"/>
          <ac:spMkLst>
            <pc:docMk/>
            <pc:sldMk cId="3765693166" sldId="326"/>
            <ac:spMk id="5" creationId="{B6BBB78A-157E-C539-E525-13B1495E5549}"/>
          </ac:spMkLst>
        </pc:spChg>
        <pc:spChg chg="add mod">
          <ac:chgData name="ryan malobago" userId="0d0df4dac21cb3e4" providerId="LiveId" clId="{9D2DF0CC-833A-4E2C-B3C5-C3E1A1FD81B6}" dt="2026-02-26T02:26:45.560" v="1682" actId="20577"/>
          <ac:spMkLst>
            <pc:docMk/>
            <pc:sldMk cId="3765693166" sldId="326"/>
            <ac:spMk id="7" creationId="{ED3DEFBC-C13D-3553-612B-6C56E19612E3}"/>
          </ac:spMkLst>
        </pc:spChg>
        <pc:spChg chg="add mod">
          <ac:chgData name="ryan malobago" userId="0d0df4dac21cb3e4" providerId="LiveId" clId="{9D2DF0CC-833A-4E2C-B3C5-C3E1A1FD81B6}" dt="2026-02-26T02:26:12.634" v="1676" actId="207"/>
          <ac:spMkLst>
            <pc:docMk/>
            <pc:sldMk cId="3765693166" sldId="326"/>
            <ac:spMk id="9" creationId="{95F77D95-83AE-3916-97CE-DE7832C3A90A}"/>
          </ac:spMkLst>
        </pc:spChg>
        <pc:spChg chg="add mod">
          <ac:chgData name="ryan malobago" userId="0d0df4dac21cb3e4" providerId="LiveId" clId="{9D2DF0CC-833A-4E2C-B3C5-C3E1A1FD81B6}" dt="2026-02-26T02:26:19.469" v="1677" actId="207"/>
          <ac:spMkLst>
            <pc:docMk/>
            <pc:sldMk cId="3765693166" sldId="326"/>
            <ac:spMk id="11" creationId="{5C78820F-D684-94DE-CF57-1015CDEF012C}"/>
          </ac:spMkLst>
        </pc:spChg>
        <pc:spChg chg="add mod">
          <ac:chgData name="ryan malobago" userId="0d0df4dac21cb3e4" providerId="LiveId" clId="{9D2DF0CC-833A-4E2C-B3C5-C3E1A1FD81B6}" dt="2026-02-26T02:26:33.126" v="1679" actId="207"/>
          <ac:spMkLst>
            <pc:docMk/>
            <pc:sldMk cId="3765693166" sldId="326"/>
            <ac:spMk id="13" creationId="{F42FE7F8-EBD2-62AD-DE7F-283B41538041}"/>
          </ac:spMkLst>
        </pc:spChg>
        <pc:spChg chg="add mod">
          <ac:chgData name="ryan malobago" userId="0d0df4dac21cb3e4" providerId="LiveId" clId="{9D2DF0CC-833A-4E2C-B3C5-C3E1A1FD81B6}" dt="2026-02-26T02:26:27.351" v="1678" actId="207"/>
          <ac:spMkLst>
            <pc:docMk/>
            <pc:sldMk cId="3765693166" sldId="326"/>
            <ac:spMk id="15" creationId="{51F8C4F5-0C2E-DF05-52E7-44125A6E9AD2}"/>
          </ac:spMkLst>
        </pc:spChg>
      </pc:sldChg>
      <pc:sldChg chg="addSp modSp add mod">
        <pc:chgData name="ryan malobago" userId="0d0df4dac21cb3e4" providerId="LiveId" clId="{9D2DF0CC-833A-4E2C-B3C5-C3E1A1FD81B6}" dt="2026-02-26T02:29:24.979" v="1700" actId="207"/>
        <pc:sldMkLst>
          <pc:docMk/>
          <pc:sldMk cId="3360818208" sldId="327"/>
        </pc:sldMkLst>
        <pc:spChg chg="add mod">
          <ac:chgData name="ryan malobago" userId="0d0df4dac21cb3e4" providerId="LiveId" clId="{9D2DF0CC-833A-4E2C-B3C5-C3E1A1FD81B6}" dt="2026-02-26T02:27:30.460" v="1684" actId="1076"/>
          <ac:spMkLst>
            <pc:docMk/>
            <pc:sldMk cId="3360818208" sldId="327"/>
            <ac:spMk id="3" creationId="{7DC0FC72-FA37-328F-E0F7-DBB6CF9BC649}"/>
          </ac:spMkLst>
        </pc:spChg>
        <pc:spChg chg="add mod">
          <ac:chgData name="ryan malobago" userId="0d0df4dac21cb3e4" providerId="LiveId" clId="{9D2DF0CC-833A-4E2C-B3C5-C3E1A1FD81B6}" dt="2026-02-26T02:29:07.049" v="1697" actId="207"/>
          <ac:spMkLst>
            <pc:docMk/>
            <pc:sldMk cId="3360818208" sldId="327"/>
            <ac:spMk id="5" creationId="{99E27576-74E6-1E1B-F27C-8821EC4A0F05}"/>
          </ac:spMkLst>
        </pc:spChg>
        <pc:spChg chg="add mod">
          <ac:chgData name="ryan malobago" userId="0d0df4dac21cb3e4" providerId="LiveId" clId="{9D2DF0CC-833A-4E2C-B3C5-C3E1A1FD81B6}" dt="2026-02-26T02:29:13.096" v="1698" actId="207"/>
          <ac:spMkLst>
            <pc:docMk/>
            <pc:sldMk cId="3360818208" sldId="327"/>
            <ac:spMk id="7" creationId="{FE675FE3-B846-1E97-9BE3-DC43E8B890CF}"/>
          </ac:spMkLst>
        </pc:spChg>
        <pc:spChg chg="add mod">
          <ac:chgData name="ryan malobago" userId="0d0df4dac21cb3e4" providerId="LiveId" clId="{9D2DF0CC-833A-4E2C-B3C5-C3E1A1FD81B6}" dt="2026-02-26T02:29:24.979" v="1700" actId="207"/>
          <ac:spMkLst>
            <pc:docMk/>
            <pc:sldMk cId="3360818208" sldId="327"/>
            <ac:spMk id="9" creationId="{78942801-C736-5709-25F4-A3C88D2D1EBF}"/>
          </ac:spMkLst>
        </pc:spChg>
        <pc:spChg chg="add mod">
          <ac:chgData name="ryan malobago" userId="0d0df4dac21cb3e4" providerId="LiveId" clId="{9D2DF0CC-833A-4E2C-B3C5-C3E1A1FD81B6}" dt="2026-02-26T02:29:18.721" v="1699" actId="207"/>
          <ac:spMkLst>
            <pc:docMk/>
            <pc:sldMk cId="3360818208" sldId="327"/>
            <ac:spMk id="11" creationId="{729B64E2-409A-AD84-B033-25CB672B9E72}"/>
          </ac:spMkLst>
        </pc:spChg>
      </pc:sldChg>
      <pc:sldChg chg="addSp modSp add mod">
        <pc:chgData name="ryan malobago" userId="0d0df4dac21cb3e4" providerId="LiveId" clId="{9D2DF0CC-833A-4E2C-B3C5-C3E1A1FD81B6}" dt="2026-02-26T02:32:22.924" v="1719" actId="207"/>
        <pc:sldMkLst>
          <pc:docMk/>
          <pc:sldMk cId="2570156947" sldId="328"/>
        </pc:sldMkLst>
        <pc:spChg chg="add mod">
          <ac:chgData name="ryan malobago" userId="0d0df4dac21cb3e4" providerId="LiveId" clId="{9D2DF0CC-833A-4E2C-B3C5-C3E1A1FD81B6}" dt="2026-02-26T02:30:05.273" v="1703" actId="1076"/>
          <ac:spMkLst>
            <pc:docMk/>
            <pc:sldMk cId="2570156947" sldId="328"/>
            <ac:spMk id="3" creationId="{2A7FAFF2-39C2-3993-6724-10152204ED80}"/>
          </ac:spMkLst>
        </pc:spChg>
        <pc:spChg chg="add mod">
          <ac:chgData name="ryan malobago" userId="0d0df4dac21cb3e4" providerId="LiveId" clId="{9D2DF0CC-833A-4E2C-B3C5-C3E1A1FD81B6}" dt="2026-02-26T02:31:56.797" v="1716" actId="207"/>
          <ac:spMkLst>
            <pc:docMk/>
            <pc:sldMk cId="2570156947" sldId="328"/>
            <ac:spMk id="5" creationId="{D5A96C41-FD9C-909F-1C5C-83CCF2B60FD4}"/>
          </ac:spMkLst>
        </pc:spChg>
        <pc:spChg chg="add mod">
          <ac:chgData name="ryan malobago" userId="0d0df4dac21cb3e4" providerId="LiveId" clId="{9D2DF0CC-833A-4E2C-B3C5-C3E1A1FD81B6}" dt="2026-02-26T02:32:03.155" v="1717" actId="207"/>
          <ac:spMkLst>
            <pc:docMk/>
            <pc:sldMk cId="2570156947" sldId="328"/>
            <ac:spMk id="7" creationId="{65DE4816-61C5-F067-26C4-221047279B31}"/>
          </ac:spMkLst>
        </pc:spChg>
        <pc:spChg chg="add mod">
          <ac:chgData name="ryan malobago" userId="0d0df4dac21cb3e4" providerId="LiveId" clId="{9D2DF0CC-833A-4E2C-B3C5-C3E1A1FD81B6}" dt="2026-02-26T02:32:22.924" v="1719" actId="207"/>
          <ac:spMkLst>
            <pc:docMk/>
            <pc:sldMk cId="2570156947" sldId="328"/>
            <ac:spMk id="9" creationId="{C1F434E8-4155-07D8-2A4A-C4086A39FC41}"/>
          </ac:spMkLst>
        </pc:spChg>
        <pc:spChg chg="add mod">
          <ac:chgData name="ryan malobago" userId="0d0df4dac21cb3e4" providerId="LiveId" clId="{9D2DF0CC-833A-4E2C-B3C5-C3E1A1FD81B6}" dt="2026-02-26T02:32:08.698" v="1718" actId="207"/>
          <ac:spMkLst>
            <pc:docMk/>
            <pc:sldMk cId="2570156947" sldId="328"/>
            <ac:spMk id="11" creationId="{EBF83EAB-C9BD-A2FF-F54C-4CCB6B35C4F0}"/>
          </ac:spMkLst>
        </pc:spChg>
      </pc:sldChg>
      <pc:sldChg chg="addSp modSp add mod">
        <pc:chgData name="ryan malobago" userId="0d0df4dac21cb3e4" providerId="LiveId" clId="{9D2DF0CC-833A-4E2C-B3C5-C3E1A1FD81B6}" dt="2026-02-26T02:35:09.572" v="1747" actId="207"/>
        <pc:sldMkLst>
          <pc:docMk/>
          <pc:sldMk cId="3173519445" sldId="329"/>
        </pc:sldMkLst>
        <pc:spChg chg="add mod">
          <ac:chgData name="ryan malobago" userId="0d0df4dac21cb3e4" providerId="LiveId" clId="{9D2DF0CC-833A-4E2C-B3C5-C3E1A1FD81B6}" dt="2026-02-26T02:33:15.022" v="1731" actId="1076"/>
          <ac:spMkLst>
            <pc:docMk/>
            <pc:sldMk cId="3173519445" sldId="329"/>
            <ac:spMk id="3" creationId="{47E6CCF6-C618-BF2F-D0DA-2ECD2CDD86A2}"/>
          </ac:spMkLst>
        </pc:spChg>
        <pc:spChg chg="add mod">
          <ac:chgData name="ryan malobago" userId="0d0df4dac21cb3e4" providerId="LiveId" clId="{9D2DF0CC-833A-4E2C-B3C5-C3E1A1FD81B6}" dt="2026-02-26T02:34:52.833" v="1744" actId="207"/>
          <ac:spMkLst>
            <pc:docMk/>
            <pc:sldMk cId="3173519445" sldId="329"/>
            <ac:spMk id="5" creationId="{B7554BF2-1F55-9A16-F29E-3C2C3B14D240}"/>
          </ac:spMkLst>
        </pc:spChg>
        <pc:spChg chg="add mod">
          <ac:chgData name="ryan malobago" userId="0d0df4dac21cb3e4" providerId="LiveId" clId="{9D2DF0CC-833A-4E2C-B3C5-C3E1A1FD81B6}" dt="2026-02-26T02:34:58.771" v="1745" actId="207"/>
          <ac:spMkLst>
            <pc:docMk/>
            <pc:sldMk cId="3173519445" sldId="329"/>
            <ac:spMk id="7" creationId="{71068E2E-8E9A-52AD-3797-5D632EA2681F}"/>
          </ac:spMkLst>
        </pc:spChg>
        <pc:spChg chg="add mod">
          <ac:chgData name="ryan malobago" userId="0d0df4dac21cb3e4" providerId="LiveId" clId="{9D2DF0CC-833A-4E2C-B3C5-C3E1A1FD81B6}" dt="2026-02-26T02:35:09.572" v="1747" actId="207"/>
          <ac:spMkLst>
            <pc:docMk/>
            <pc:sldMk cId="3173519445" sldId="329"/>
            <ac:spMk id="9" creationId="{95DBEB1D-9EAD-9A17-B11D-9C0688DC47F2}"/>
          </ac:spMkLst>
        </pc:spChg>
        <pc:spChg chg="add mod">
          <ac:chgData name="ryan malobago" userId="0d0df4dac21cb3e4" providerId="LiveId" clId="{9D2DF0CC-833A-4E2C-B3C5-C3E1A1FD81B6}" dt="2026-02-26T02:35:04.607" v="1746" actId="207"/>
          <ac:spMkLst>
            <pc:docMk/>
            <pc:sldMk cId="3173519445" sldId="329"/>
            <ac:spMk id="11" creationId="{FC805F7A-7B69-0C3E-53D3-9508E4E1ED6C}"/>
          </ac:spMkLst>
        </pc:spChg>
      </pc:sldChg>
      <pc:sldChg chg="addSp modSp add mod">
        <pc:chgData name="ryan malobago" userId="0d0df4dac21cb3e4" providerId="LiveId" clId="{9D2DF0CC-833A-4E2C-B3C5-C3E1A1FD81B6}" dt="2026-02-26T02:38:00.873" v="1767" actId="207"/>
        <pc:sldMkLst>
          <pc:docMk/>
          <pc:sldMk cId="1168536032" sldId="330"/>
        </pc:sldMkLst>
        <pc:spChg chg="add mod">
          <ac:chgData name="ryan malobago" userId="0d0df4dac21cb3e4" providerId="LiveId" clId="{9D2DF0CC-833A-4E2C-B3C5-C3E1A1FD81B6}" dt="2026-02-26T02:35:48.578" v="1751" actId="14100"/>
          <ac:spMkLst>
            <pc:docMk/>
            <pc:sldMk cId="1168536032" sldId="330"/>
            <ac:spMk id="3" creationId="{9CEC74E5-CC5C-5E5E-508C-1C84B1C97618}"/>
          </ac:spMkLst>
        </pc:spChg>
        <pc:spChg chg="add mod">
          <ac:chgData name="ryan malobago" userId="0d0df4dac21cb3e4" providerId="LiveId" clId="{9D2DF0CC-833A-4E2C-B3C5-C3E1A1FD81B6}" dt="2026-02-26T02:37:40.576" v="1764" actId="207"/>
          <ac:spMkLst>
            <pc:docMk/>
            <pc:sldMk cId="1168536032" sldId="330"/>
            <ac:spMk id="5" creationId="{50F7CD55-9EB1-E1D5-D4BD-128FC2387044}"/>
          </ac:spMkLst>
        </pc:spChg>
        <pc:spChg chg="add mod">
          <ac:chgData name="ryan malobago" userId="0d0df4dac21cb3e4" providerId="LiveId" clId="{9D2DF0CC-833A-4E2C-B3C5-C3E1A1FD81B6}" dt="2026-02-26T02:37:47.500" v="1765" actId="207"/>
          <ac:spMkLst>
            <pc:docMk/>
            <pc:sldMk cId="1168536032" sldId="330"/>
            <ac:spMk id="7" creationId="{FC3A5814-D9D4-2641-5E3F-E6352EDB75BF}"/>
          </ac:spMkLst>
        </pc:spChg>
        <pc:spChg chg="add mod">
          <ac:chgData name="ryan malobago" userId="0d0df4dac21cb3e4" providerId="LiveId" clId="{9D2DF0CC-833A-4E2C-B3C5-C3E1A1FD81B6}" dt="2026-02-26T02:38:00.873" v="1767" actId="207"/>
          <ac:spMkLst>
            <pc:docMk/>
            <pc:sldMk cId="1168536032" sldId="330"/>
            <ac:spMk id="9" creationId="{59405263-9E93-A1AC-CA11-FAE6D787CE24}"/>
          </ac:spMkLst>
        </pc:spChg>
        <pc:spChg chg="add mod">
          <ac:chgData name="ryan malobago" userId="0d0df4dac21cb3e4" providerId="LiveId" clId="{9D2DF0CC-833A-4E2C-B3C5-C3E1A1FD81B6}" dt="2026-02-26T02:37:54.089" v="1766" actId="207"/>
          <ac:spMkLst>
            <pc:docMk/>
            <pc:sldMk cId="1168536032" sldId="330"/>
            <ac:spMk id="11" creationId="{8F3A2FB5-6182-98AE-6E3E-E5465D407900}"/>
          </ac:spMkLst>
        </pc:spChg>
      </pc:sldChg>
      <pc:sldChg chg="addSp modSp add mod">
        <pc:chgData name="ryan malobago" userId="0d0df4dac21cb3e4" providerId="LiveId" clId="{9D2DF0CC-833A-4E2C-B3C5-C3E1A1FD81B6}" dt="2026-02-26T02:40:40.654" v="1789" actId="207"/>
        <pc:sldMkLst>
          <pc:docMk/>
          <pc:sldMk cId="1411860386" sldId="331"/>
        </pc:sldMkLst>
        <pc:spChg chg="add mod">
          <ac:chgData name="ryan malobago" userId="0d0df4dac21cb3e4" providerId="LiveId" clId="{9D2DF0CC-833A-4E2C-B3C5-C3E1A1FD81B6}" dt="2026-02-26T02:38:42.666" v="1771"/>
          <ac:spMkLst>
            <pc:docMk/>
            <pc:sldMk cId="1411860386" sldId="331"/>
            <ac:spMk id="3" creationId="{66088E7A-7657-88F1-4B43-8044E83C2A08}"/>
          </ac:spMkLst>
        </pc:spChg>
        <pc:spChg chg="add mod">
          <ac:chgData name="ryan malobago" userId="0d0df4dac21cb3e4" providerId="LiveId" clId="{9D2DF0CC-833A-4E2C-B3C5-C3E1A1FD81B6}" dt="2026-02-26T02:40:24.098" v="1786" actId="207"/>
          <ac:spMkLst>
            <pc:docMk/>
            <pc:sldMk cId="1411860386" sldId="331"/>
            <ac:spMk id="5" creationId="{25C460F0-74E8-EF5A-B18F-7FCE6E1E7C67}"/>
          </ac:spMkLst>
        </pc:spChg>
        <pc:spChg chg="add mod">
          <ac:chgData name="ryan malobago" userId="0d0df4dac21cb3e4" providerId="LiveId" clId="{9D2DF0CC-833A-4E2C-B3C5-C3E1A1FD81B6}" dt="2026-02-26T02:40:31.656" v="1787" actId="207"/>
          <ac:spMkLst>
            <pc:docMk/>
            <pc:sldMk cId="1411860386" sldId="331"/>
            <ac:spMk id="7" creationId="{9F6D3F38-3B24-B1F4-4758-7AD0633F44E0}"/>
          </ac:spMkLst>
        </pc:spChg>
        <pc:spChg chg="add mod">
          <ac:chgData name="ryan malobago" userId="0d0df4dac21cb3e4" providerId="LiveId" clId="{9D2DF0CC-833A-4E2C-B3C5-C3E1A1FD81B6}" dt="2026-02-26T02:40:40.654" v="1789" actId="207"/>
          <ac:spMkLst>
            <pc:docMk/>
            <pc:sldMk cId="1411860386" sldId="331"/>
            <ac:spMk id="9" creationId="{55D85D78-CF91-4B8E-81BD-93B47DD028CF}"/>
          </ac:spMkLst>
        </pc:spChg>
        <pc:spChg chg="add mod">
          <ac:chgData name="ryan malobago" userId="0d0df4dac21cb3e4" providerId="LiveId" clId="{9D2DF0CC-833A-4E2C-B3C5-C3E1A1FD81B6}" dt="2026-02-26T02:40:35.860" v="1788" actId="207"/>
          <ac:spMkLst>
            <pc:docMk/>
            <pc:sldMk cId="1411860386" sldId="331"/>
            <ac:spMk id="11" creationId="{908AC3F1-354A-D268-DA8C-63D0AD7B63B0}"/>
          </ac:spMkLst>
        </pc:spChg>
      </pc:sldChg>
      <pc:sldChg chg="addSp modSp add mod">
        <pc:chgData name="ryan malobago" userId="0d0df4dac21cb3e4" providerId="LiveId" clId="{9D2DF0CC-833A-4E2C-B3C5-C3E1A1FD81B6}" dt="2026-02-26T02:45:15.292" v="1809" actId="207"/>
        <pc:sldMkLst>
          <pc:docMk/>
          <pc:sldMk cId="1385856966" sldId="332"/>
        </pc:sldMkLst>
        <pc:spChg chg="add mod">
          <ac:chgData name="ryan malobago" userId="0d0df4dac21cb3e4" providerId="LiveId" clId="{9D2DF0CC-833A-4E2C-B3C5-C3E1A1FD81B6}" dt="2026-02-26T02:41:07.165" v="1791" actId="1076"/>
          <ac:spMkLst>
            <pc:docMk/>
            <pc:sldMk cId="1385856966" sldId="332"/>
            <ac:spMk id="3" creationId="{DD352CC2-54EC-2E4C-939D-D160F66E1CF3}"/>
          </ac:spMkLst>
        </pc:spChg>
        <pc:spChg chg="add mod">
          <ac:chgData name="ryan malobago" userId="0d0df4dac21cb3e4" providerId="LiveId" clId="{9D2DF0CC-833A-4E2C-B3C5-C3E1A1FD81B6}" dt="2026-02-26T02:44:50.384" v="1804" actId="207"/>
          <ac:spMkLst>
            <pc:docMk/>
            <pc:sldMk cId="1385856966" sldId="332"/>
            <ac:spMk id="5" creationId="{AEE94F5E-3EE7-C60D-308C-F94A03CFBDD1}"/>
          </ac:spMkLst>
        </pc:spChg>
        <pc:spChg chg="add mod">
          <ac:chgData name="ryan malobago" userId="0d0df4dac21cb3e4" providerId="LiveId" clId="{9D2DF0CC-833A-4E2C-B3C5-C3E1A1FD81B6}" dt="2026-02-26T02:44:59.616" v="1805" actId="207"/>
          <ac:spMkLst>
            <pc:docMk/>
            <pc:sldMk cId="1385856966" sldId="332"/>
            <ac:spMk id="7" creationId="{D5440B01-6096-A9DA-D600-3D1EC94134B0}"/>
          </ac:spMkLst>
        </pc:spChg>
        <pc:spChg chg="add mod">
          <ac:chgData name="ryan malobago" userId="0d0df4dac21cb3e4" providerId="LiveId" clId="{9D2DF0CC-833A-4E2C-B3C5-C3E1A1FD81B6}" dt="2026-02-26T02:45:15.292" v="1809" actId="207"/>
          <ac:spMkLst>
            <pc:docMk/>
            <pc:sldMk cId="1385856966" sldId="332"/>
            <ac:spMk id="9" creationId="{15210043-A839-F88C-73CD-F64F1CEED465}"/>
          </ac:spMkLst>
        </pc:spChg>
        <pc:spChg chg="add mod">
          <ac:chgData name="ryan malobago" userId="0d0df4dac21cb3e4" providerId="LiveId" clId="{9D2DF0CC-833A-4E2C-B3C5-C3E1A1FD81B6}" dt="2026-02-26T02:45:04.660" v="1806" actId="207"/>
          <ac:spMkLst>
            <pc:docMk/>
            <pc:sldMk cId="1385856966" sldId="332"/>
            <ac:spMk id="11" creationId="{88DFDEFF-A6A0-72DB-760B-CE39B4885751}"/>
          </ac:spMkLst>
        </pc:spChg>
      </pc:sldChg>
      <pc:sldChg chg="addSp modSp add mod">
        <pc:chgData name="ryan malobago" userId="0d0df4dac21cb3e4" providerId="LiveId" clId="{9D2DF0CC-833A-4E2C-B3C5-C3E1A1FD81B6}" dt="2026-02-26T02:53:44.803" v="1831" actId="207"/>
        <pc:sldMkLst>
          <pc:docMk/>
          <pc:sldMk cId="3649522862" sldId="333"/>
        </pc:sldMkLst>
        <pc:spChg chg="add mod">
          <ac:chgData name="ryan malobago" userId="0d0df4dac21cb3e4" providerId="LiveId" clId="{9D2DF0CC-833A-4E2C-B3C5-C3E1A1FD81B6}" dt="2026-02-26T02:46:03.357" v="1814"/>
          <ac:spMkLst>
            <pc:docMk/>
            <pc:sldMk cId="3649522862" sldId="333"/>
            <ac:spMk id="3" creationId="{D7026B1D-F2B9-D6F0-7046-D4A8023CB4CE}"/>
          </ac:spMkLst>
        </pc:spChg>
        <pc:spChg chg="add mod">
          <ac:chgData name="ryan malobago" userId="0d0df4dac21cb3e4" providerId="LiveId" clId="{9D2DF0CC-833A-4E2C-B3C5-C3E1A1FD81B6}" dt="2026-02-26T02:53:22.486" v="1828" actId="207"/>
          <ac:spMkLst>
            <pc:docMk/>
            <pc:sldMk cId="3649522862" sldId="333"/>
            <ac:spMk id="5" creationId="{12A5D5A9-9656-C4B7-8A92-8F30600EEB01}"/>
          </ac:spMkLst>
        </pc:spChg>
        <pc:spChg chg="add mod">
          <ac:chgData name="ryan malobago" userId="0d0df4dac21cb3e4" providerId="LiveId" clId="{9D2DF0CC-833A-4E2C-B3C5-C3E1A1FD81B6}" dt="2026-02-26T02:53:28.891" v="1829" actId="207"/>
          <ac:spMkLst>
            <pc:docMk/>
            <pc:sldMk cId="3649522862" sldId="333"/>
            <ac:spMk id="7" creationId="{14AAC9B0-DF3B-446F-6BA5-4E2B4BD04F1C}"/>
          </ac:spMkLst>
        </pc:spChg>
        <pc:spChg chg="add mod">
          <ac:chgData name="ryan malobago" userId="0d0df4dac21cb3e4" providerId="LiveId" clId="{9D2DF0CC-833A-4E2C-B3C5-C3E1A1FD81B6}" dt="2026-02-26T02:53:44.803" v="1831" actId="207"/>
          <ac:spMkLst>
            <pc:docMk/>
            <pc:sldMk cId="3649522862" sldId="333"/>
            <ac:spMk id="9" creationId="{C0DF0977-E5C1-23D1-51AD-4170C6D40E0E}"/>
          </ac:spMkLst>
        </pc:spChg>
        <pc:spChg chg="add mod">
          <ac:chgData name="ryan malobago" userId="0d0df4dac21cb3e4" providerId="LiveId" clId="{9D2DF0CC-833A-4E2C-B3C5-C3E1A1FD81B6}" dt="2026-02-26T02:53:34.735" v="1830" actId="207"/>
          <ac:spMkLst>
            <pc:docMk/>
            <pc:sldMk cId="3649522862" sldId="333"/>
            <ac:spMk id="11" creationId="{BE1A4E3D-333B-4E26-0BD7-8B955141DB41}"/>
          </ac:spMkLst>
        </pc:spChg>
      </pc:sldChg>
      <pc:sldChg chg="modSp add mod">
        <pc:chgData name="ryan malobago" userId="0d0df4dac21cb3e4" providerId="LiveId" clId="{9D2DF0CC-833A-4E2C-B3C5-C3E1A1FD81B6}" dt="2026-02-26T03:10:12.803" v="1859" actId="3626"/>
        <pc:sldMkLst>
          <pc:docMk/>
          <pc:sldMk cId="1541328550" sldId="334"/>
        </pc:sldMkLst>
        <pc:spChg chg="mod">
          <ac:chgData name="ryan malobago" userId="0d0df4dac21cb3e4" providerId="LiveId" clId="{9D2DF0CC-833A-4E2C-B3C5-C3E1A1FD81B6}" dt="2026-02-26T03:10:12.803" v="1859" actId="3626"/>
          <ac:spMkLst>
            <pc:docMk/>
            <pc:sldMk cId="1541328550" sldId="334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15:35.093" v="1866" actId="3626"/>
        <pc:sldMkLst>
          <pc:docMk/>
          <pc:sldMk cId="1190313223" sldId="335"/>
        </pc:sldMkLst>
        <pc:spChg chg="mod">
          <ac:chgData name="ryan malobago" userId="0d0df4dac21cb3e4" providerId="LiveId" clId="{9D2DF0CC-833A-4E2C-B3C5-C3E1A1FD81B6}" dt="2026-02-26T03:15:35.093" v="1866" actId="3626"/>
          <ac:spMkLst>
            <pc:docMk/>
            <pc:sldMk cId="1190313223" sldId="335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21:15.398" v="1873"/>
        <pc:sldMkLst>
          <pc:docMk/>
          <pc:sldMk cId="1713132737" sldId="336"/>
        </pc:sldMkLst>
        <pc:spChg chg="mod">
          <ac:chgData name="ryan malobago" userId="0d0df4dac21cb3e4" providerId="LiveId" clId="{9D2DF0CC-833A-4E2C-B3C5-C3E1A1FD81B6}" dt="2026-02-26T03:21:15.398" v="1873"/>
          <ac:spMkLst>
            <pc:docMk/>
            <pc:sldMk cId="1713132737" sldId="336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25:22.131" v="1880" actId="3626"/>
        <pc:sldMkLst>
          <pc:docMk/>
          <pc:sldMk cId="2365346547" sldId="337"/>
        </pc:sldMkLst>
        <pc:spChg chg="mod">
          <ac:chgData name="ryan malobago" userId="0d0df4dac21cb3e4" providerId="LiveId" clId="{9D2DF0CC-833A-4E2C-B3C5-C3E1A1FD81B6}" dt="2026-02-26T03:25:22.131" v="1880" actId="3626"/>
          <ac:spMkLst>
            <pc:docMk/>
            <pc:sldMk cId="2365346547" sldId="337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31:30.591" v="1887"/>
        <pc:sldMkLst>
          <pc:docMk/>
          <pc:sldMk cId="3208672676" sldId="338"/>
        </pc:sldMkLst>
        <pc:spChg chg="mod">
          <ac:chgData name="ryan malobago" userId="0d0df4dac21cb3e4" providerId="LiveId" clId="{9D2DF0CC-833A-4E2C-B3C5-C3E1A1FD81B6}" dt="2026-02-26T03:31:30.591" v="1887"/>
          <ac:spMkLst>
            <pc:docMk/>
            <pc:sldMk cId="3208672676" sldId="338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35:55.081" v="1895"/>
        <pc:sldMkLst>
          <pc:docMk/>
          <pc:sldMk cId="3511252312" sldId="339"/>
        </pc:sldMkLst>
        <pc:spChg chg="mod">
          <ac:chgData name="ryan malobago" userId="0d0df4dac21cb3e4" providerId="LiveId" clId="{9D2DF0CC-833A-4E2C-B3C5-C3E1A1FD81B6}" dt="2026-02-26T03:35:55.081" v="1895"/>
          <ac:spMkLst>
            <pc:docMk/>
            <pc:sldMk cId="3511252312" sldId="339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41:51.343" v="1901" actId="3626"/>
        <pc:sldMkLst>
          <pc:docMk/>
          <pc:sldMk cId="3674173965" sldId="340"/>
        </pc:sldMkLst>
        <pc:spChg chg="mod">
          <ac:chgData name="ryan malobago" userId="0d0df4dac21cb3e4" providerId="LiveId" clId="{9D2DF0CC-833A-4E2C-B3C5-C3E1A1FD81B6}" dt="2026-02-26T03:41:51.343" v="1901" actId="3626"/>
          <ac:spMkLst>
            <pc:docMk/>
            <pc:sldMk cId="3674173965" sldId="340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46:09.837" v="1907" actId="3626"/>
        <pc:sldMkLst>
          <pc:docMk/>
          <pc:sldMk cId="3218154111" sldId="341"/>
        </pc:sldMkLst>
        <pc:spChg chg="mod">
          <ac:chgData name="ryan malobago" userId="0d0df4dac21cb3e4" providerId="LiveId" clId="{9D2DF0CC-833A-4E2C-B3C5-C3E1A1FD81B6}" dt="2026-02-26T03:46:09.837" v="1907" actId="3626"/>
          <ac:spMkLst>
            <pc:docMk/>
            <pc:sldMk cId="3218154111" sldId="341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51:19.730" v="1913" actId="3626"/>
        <pc:sldMkLst>
          <pc:docMk/>
          <pc:sldMk cId="3879029472" sldId="342"/>
        </pc:sldMkLst>
        <pc:spChg chg="mod">
          <ac:chgData name="ryan malobago" userId="0d0df4dac21cb3e4" providerId="LiveId" clId="{9D2DF0CC-833A-4E2C-B3C5-C3E1A1FD81B6}" dt="2026-02-26T03:51:19.730" v="1913" actId="3626"/>
          <ac:spMkLst>
            <pc:docMk/>
            <pc:sldMk cId="3879029472" sldId="342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58:05.607" v="1920" actId="3626"/>
        <pc:sldMkLst>
          <pc:docMk/>
          <pc:sldMk cId="3814760265" sldId="343"/>
        </pc:sldMkLst>
        <pc:spChg chg="mod">
          <ac:chgData name="ryan malobago" userId="0d0df4dac21cb3e4" providerId="LiveId" clId="{9D2DF0CC-833A-4E2C-B3C5-C3E1A1FD81B6}" dt="2026-02-26T03:58:05.607" v="1920" actId="3626"/>
          <ac:spMkLst>
            <pc:docMk/>
            <pc:sldMk cId="3814760265" sldId="343"/>
            <ac:spMk id="8" creationId="{BF181A21-0F88-ED18-B5D6-BB4A62AAD481}"/>
          </ac:spMkLst>
        </pc:spChg>
      </pc:sldChg>
      <pc:sldChg chg="modSp add mod">
        <pc:chgData name="ryan malobago" userId="0d0df4dac21cb3e4" providerId="LiveId" clId="{9D2DF0CC-833A-4E2C-B3C5-C3E1A1FD81B6}" dt="2026-02-26T03:12:08.565" v="1861" actId="3626"/>
        <pc:sldMkLst>
          <pc:docMk/>
          <pc:sldMk cId="912995740" sldId="344"/>
        </pc:sldMkLst>
        <pc:spChg chg="mod">
          <ac:chgData name="ryan malobago" userId="0d0df4dac21cb3e4" providerId="LiveId" clId="{9D2DF0CC-833A-4E2C-B3C5-C3E1A1FD81B6}" dt="2026-02-26T03:11:47.183" v="1860" actId="3626"/>
          <ac:spMkLst>
            <pc:docMk/>
            <pc:sldMk cId="912995740" sldId="344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12:08.565" v="1861" actId="3626"/>
          <ac:spMkLst>
            <pc:docMk/>
            <pc:sldMk cId="912995740" sldId="344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18:33.107" v="1868" actId="3626"/>
        <pc:sldMkLst>
          <pc:docMk/>
          <pc:sldMk cId="751115971" sldId="345"/>
        </pc:sldMkLst>
        <pc:spChg chg="mod">
          <ac:chgData name="ryan malobago" userId="0d0df4dac21cb3e4" providerId="LiveId" clId="{9D2DF0CC-833A-4E2C-B3C5-C3E1A1FD81B6}" dt="2026-02-26T03:18:03.905" v="1867" actId="3626"/>
          <ac:spMkLst>
            <pc:docMk/>
            <pc:sldMk cId="751115971" sldId="345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18:33.107" v="1868" actId="3626"/>
          <ac:spMkLst>
            <pc:docMk/>
            <pc:sldMk cId="751115971" sldId="345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23:47.067" v="1876" actId="3626"/>
        <pc:sldMkLst>
          <pc:docMk/>
          <pc:sldMk cId="2741507562" sldId="346"/>
        </pc:sldMkLst>
        <pc:spChg chg="mod">
          <ac:chgData name="ryan malobago" userId="0d0df4dac21cb3e4" providerId="LiveId" clId="{9D2DF0CC-833A-4E2C-B3C5-C3E1A1FD81B6}" dt="2026-02-26T03:23:36.806" v="1875"/>
          <ac:spMkLst>
            <pc:docMk/>
            <pc:sldMk cId="2741507562" sldId="346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23:47.067" v="1876" actId="3626"/>
          <ac:spMkLst>
            <pc:docMk/>
            <pc:sldMk cId="2741507562" sldId="346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27:58.852" v="1882" actId="3626"/>
        <pc:sldMkLst>
          <pc:docMk/>
          <pc:sldMk cId="2649607854" sldId="347"/>
        </pc:sldMkLst>
        <pc:spChg chg="mod">
          <ac:chgData name="ryan malobago" userId="0d0df4dac21cb3e4" providerId="LiveId" clId="{9D2DF0CC-833A-4E2C-B3C5-C3E1A1FD81B6}" dt="2026-02-26T03:27:40.162" v="1881" actId="3626"/>
          <ac:spMkLst>
            <pc:docMk/>
            <pc:sldMk cId="2649607854" sldId="347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27:58.852" v="1882" actId="3626"/>
          <ac:spMkLst>
            <pc:docMk/>
            <pc:sldMk cId="2649607854" sldId="347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33:57.442" v="1889" actId="3626"/>
        <pc:sldMkLst>
          <pc:docMk/>
          <pc:sldMk cId="3371641573" sldId="348"/>
        </pc:sldMkLst>
        <pc:spChg chg="mod">
          <ac:chgData name="ryan malobago" userId="0d0df4dac21cb3e4" providerId="LiveId" clId="{9D2DF0CC-833A-4E2C-B3C5-C3E1A1FD81B6}" dt="2026-02-26T03:33:35.409" v="1888" actId="3626"/>
          <ac:spMkLst>
            <pc:docMk/>
            <pc:sldMk cId="3371641573" sldId="348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33:57.442" v="1889" actId="3626"/>
          <ac:spMkLst>
            <pc:docMk/>
            <pc:sldMk cId="3371641573" sldId="348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39:40.118" v="1897" actId="3626"/>
        <pc:sldMkLst>
          <pc:docMk/>
          <pc:sldMk cId="131754279" sldId="349"/>
        </pc:sldMkLst>
        <pc:spChg chg="mod">
          <ac:chgData name="ryan malobago" userId="0d0df4dac21cb3e4" providerId="LiveId" clId="{9D2DF0CC-833A-4E2C-B3C5-C3E1A1FD81B6}" dt="2026-02-26T03:38:23.994" v="1896" actId="3626"/>
          <ac:spMkLst>
            <pc:docMk/>
            <pc:sldMk cId="131754279" sldId="349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39:40.118" v="1897" actId="3626"/>
          <ac:spMkLst>
            <pc:docMk/>
            <pc:sldMk cId="131754279" sldId="349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44:19.860" v="1903" actId="3626"/>
        <pc:sldMkLst>
          <pc:docMk/>
          <pc:sldMk cId="196795689" sldId="350"/>
        </pc:sldMkLst>
        <pc:spChg chg="mod">
          <ac:chgData name="ryan malobago" userId="0d0df4dac21cb3e4" providerId="LiveId" clId="{9D2DF0CC-833A-4E2C-B3C5-C3E1A1FD81B6}" dt="2026-02-26T03:43:58.044" v="1902" actId="3626"/>
          <ac:spMkLst>
            <pc:docMk/>
            <pc:sldMk cId="196795689" sldId="350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44:19.860" v="1903" actId="3626"/>
          <ac:spMkLst>
            <pc:docMk/>
            <pc:sldMk cId="196795689" sldId="350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49:14.266" v="1909" actId="3626"/>
        <pc:sldMkLst>
          <pc:docMk/>
          <pc:sldMk cId="3611496396" sldId="351"/>
        </pc:sldMkLst>
        <pc:spChg chg="mod">
          <ac:chgData name="ryan malobago" userId="0d0df4dac21cb3e4" providerId="LiveId" clId="{9D2DF0CC-833A-4E2C-B3C5-C3E1A1FD81B6}" dt="2026-02-26T03:48:41.362" v="1908" actId="3626"/>
          <ac:spMkLst>
            <pc:docMk/>
            <pc:sldMk cId="3611496396" sldId="351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49:14.266" v="1909" actId="3626"/>
          <ac:spMkLst>
            <pc:docMk/>
            <pc:sldMk cId="3611496396" sldId="351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3:53:45.684" v="1916"/>
        <pc:sldMkLst>
          <pc:docMk/>
          <pc:sldMk cId="2483704309" sldId="352"/>
        </pc:sldMkLst>
        <pc:spChg chg="mod">
          <ac:chgData name="ryan malobago" userId="0d0df4dac21cb3e4" providerId="LiveId" clId="{9D2DF0CC-833A-4E2C-B3C5-C3E1A1FD81B6}" dt="2026-02-26T03:53:06.909" v="1914" actId="3626"/>
          <ac:spMkLst>
            <pc:docMk/>
            <pc:sldMk cId="2483704309" sldId="352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3:53:45.684" v="1916"/>
          <ac:spMkLst>
            <pc:docMk/>
            <pc:sldMk cId="2483704309" sldId="352"/>
            <ac:spMk id="14" creationId="{20C17B6B-0088-9D13-274B-BAE8CE28F857}"/>
          </ac:spMkLst>
        </pc:spChg>
      </pc:sldChg>
      <pc:sldChg chg="modSp add mod">
        <pc:chgData name="ryan malobago" userId="0d0df4dac21cb3e4" providerId="LiveId" clId="{9D2DF0CC-833A-4E2C-B3C5-C3E1A1FD81B6}" dt="2026-02-26T04:04:07.708" v="1957"/>
        <pc:sldMkLst>
          <pc:docMk/>
          <pc:sldMk cId="1225644404" sldId="353"/>
        </pc:sldMkLst>
        <pc:spChg chg="mod">
          <ac:chgData name="ryan malobago" userId="0d0df4dac21cb3e4" providerId="LiveId" clId="{9D2DF0CC-833A-4E2C-B3C5-C3E1A1FD81B6}" dt="2026-02-26T04:03:49.699" v="1955"/>
          <ac:spMkLst>
            <pc:docMk/>
            <pc:sldMk cId="1225644404" sldId="353"/>
            <ac:spMk id="13" creationId="{47EF7EF1-0A21-C5D7-60B2-4FCCD359EF65}"/>
          </ac:spMkLst>
        </pc:spChg>
        <pc:spChg chg="mod">
          <ac:chgData name="ryan malobago" userId="0d0df4dac21cb3e4" providerId="LiveId" clId="{9D2DF0CC-833A-4E2C-B3C5-C3E1A1FD81B6}" dt="2026-02-26T04:04:07.708" v="1957"/>
          <ac:spMkLst>
            <pc:docMk/>
            <pc:sldMk cId="1225644404" sldId="353"/>
            <ac:spMk id="14" creationId="{20C17B6B-0088-9D13-274B-BAE8CE28F857}"/>
          </ac:spMkLst>
        </pc:spChg>
      </pc:sldChg>
      <pc:sldChg chg="addSp delSp modSp add mod">
        <pc:chgData name="ryan malobago" userId="0d0df4dac21cb3e4" providerId="LiveId" clId="{9D2DF0CC-833A-4E2C-B3C5-C3E1A1FD81B6}" dt="2026-02-26T04:01:12.300" v="1953" actId="1076"/>
        <pc:sldMkLst>
          <pc:docMk/>
          <pc:sldMk cId="1127013318" sldId="354"/>
        </pc:sldMkLst>
        <pc:spChg chg="add mod">
          <ac:chgData name="ryan malobago" userId="0d0df4dac21cb3e4" providerId="LiveId" clId="{9D2DF0CC-833A-4E2C-B3C5-C3E1A1FD81B6}" dt="2026-02-26T04:01:12.300" v="1953" actId="1076"/>
          <ac:spMkLst>
            <pc:docMk/>
            <pc:sldMk cId="1127013318" sldId="354"/>
            <ac:spMk id="2" creationId="{DC589A55-CDCD-DBE6-6EBC-22D4D4A62BCB}"/>
          </ac:spMkLst>
        </pc:spChg>
        <pc:spChg chg="del">
          <ac:chgData name="ryan malobago" userId="0d0df4dac21cb3e4" providerId="LiveId" clId="{9D2DF0CC-833A-4E2C-B3C5-C3E1A1FD81B6}" dt="2026-02-26T03:58:26.588" v="1922" actId="478"/>
          <ac:spMkLst>
            <pc:docMk/>
            <pc:sldMk cId="1127013318" sldId="354"/>
            <ac:spMk id="7" creationId="{347A6368-5BA5-7F2C-981D-88590FEAAAF4}"/>
          </ac:spMkLst>
        </pc:spChg>
        <pc:spChg chg="del mod">
          <ac:chgData name="ryan malobago" userId="0d0df4dac21cb3e4" providerId="LiveId" clId="{9D2DF0CC-833A-4E2C-B3C5-C3E1A1FD81B6}" dt="2026-02-26T03:58:33.765" v="1924" actId="478"/>
          <ac:spMkLst>
            <pc:docMk/>
            <pc:sldMk cId="1127013318" sldId="354"/>
            <ac:spMk id="8" creationId="{D6B203FC-496C-27F8-67F0-9DB3A89ACEE9}"/>
          </ac:spMkLst>
        </pc:spChg>
        <pc:spChg chg="del">
          <ac:chgData name="ryan malobago" userId="0d0df4dac21cb3e4" providerId="LiveId" clId="{9D2DF0CC-833A-4E2C-B3C5-C3E1A1FD81B6}" dt="2026-02-26T03:58:36.251" v="1925" actId="478"/>
          <ac:spMkLst>
            <pc:docMk/>
            <pc:sldMk cId="1127013318" sldId="354"/>
            <ac:spMk id="11" creationId="{8724829F-D1D6-BE39-E952-0A58F2F3B2BB}"/>
          </ac:spMkLst>
        </pc:spChg>
        <pc:spChg chg="del">
          <ac:chgData name="ryan malobago" userId="0d0df4dac21cb3e4" providerId="LiveId" clId="{9D2DF0CC-833A-4E2C-B3C5-C3E1A1FD81B6}" dt="2026-02-26T03:58:38.355" v="1926" actId="478"/>
          <ac:spMkLst>
            <pc:docMk/>
            <pc:sldMk cId="1127013318" sldId="354"/>
            <ac:spMk id="13" creationId="{47EF7EF1-0A21-C5D7-60B2-4FCCD359EF65}"/>
          </ac:spMkLst>
        </pc:spChg>
        <pc:spChg chg="del">
          <ac:chgData name="ryan malobago" userId="0d0df4dac21cb3e4" providerId="LiveId" clId="{9D2DF0CC-833A-4E2C-B3C5-C3E1A1FD81B6}" dt="2026-02-26T03:58:40.411" v="1927" actId="478"/>
          <ac:spMkLst>
            <pc:docMk/>
            <pc:sldMk cId="1127013318" sldId="354"/>
            <ac:spMk id="14" creationId="{20C17B6B-0088-9D13-274B-BAE8CE28F85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BFE1A-9D71-4C52-A9C8-4C288B287E32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19F58-5F86-45B0-8A74-C20A20302E7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51684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94837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44990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14843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91617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70441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07949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18435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06620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561992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22910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39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12030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84730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40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75776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41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7690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77227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713756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08032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540380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290004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204685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632614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59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44045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160304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60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542239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61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20462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74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417060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77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646819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607614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720256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053820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499485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726715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65880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197560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695615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89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301431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90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65080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91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8763023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92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4232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90781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28778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10546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75641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9F58-5F86-45B0-8A74-C20A20302E72}" type="slidenum">
              <a:rPr lang="en-PH" smtClean="0"/>
              <a:t>29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88995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6456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9183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6078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01227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7887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484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94214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3292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48245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8480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1847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7570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6989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7259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86090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9446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8F765-01A1-450E-9828-295380A9A48D}" type="datetimeFigureOut">
              <a:rPr lang="en-PH" smtClean="0"/>
              <a:t>3/24/2026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C40ED75-53BD-4F93-BC29-C79A7150F1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34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.png"/><Relationship Id="rId18" Type="http://schemas.openxmlformats.org/officeDocument/2006/relationships/slide" Target="slide35.xml"/><Relationship Id="rId26" Type="http://schemas.openxmlformats.org/officeDocument/2006/relationships/slide" Target="slide39.xml"/><Relationship Id="rId39" Type="http://schemas.openxmlformats.org/officeDocument/2006/relationships/slide" Target="slide71.xml"/><Relationship Id="rId21" Type="http://schemas.openxmlformats.org/officeDocument/2006/relationships/image" Target="../media/image5.png"/><Relationship Id="rId34" Type="http://schemas.openxmlformats.org/officeDocument/2006/relationships/slide" Target="slide66.xml"/><Relationship Id="rId7" Type="http://schemas.openxmlformats.org/officeDocument/2006/relationships/slide" Target="slide7.xml"/><Relationship Id="rId12" Type="http://schemas.openxmlformats.org/officeDocument/2006/relationships/slide" Target="slide32.xml"/><Relationship Id="rId17" Type="http://schemas.openxmlformats.org/officeDocument/2006/relationships/image" Target="../media/image3.png"/><Relationship Id="rId25" Type="http://schemas.openxmlformats.org/officeDocument/2006/relationships/image" Target="../media/image7.png"/><Relationship Id="rId33" Type="http://schemas.openxmlformats.org/officeDocument/2006/relationships/slide" Target="slide65.xml"/><Relationship Id="rId38" Type="http://schemas.openxmlformats.org/officeDocument/2006/relationships/slide" Target="slide70.xml"/><Relationship Id="rId2" Type="http://schemas.openxmlformats.org/officeDocument/2006/relationships/slide" Target="slide2.xml"/><Relationship Id="rId16" Type="http://schemas.openxmlformats.org/officeDocument/2006/relationships/slide" Target="slide34.xml"/><Relationship Id="rId20" Type="http://schemas.openxmlformats.org/officeDocument/2006/relationships/slide" Target="slide36.xml"/><Relationship Id="rId29" Type="http://schemas.openxmlformats.org/officeDocument/2006/relationships/slide" Target="slide4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38.xml"/><Relationship Id="rId32" Type="http://schemas.openxmlformats.org/officeDocument/2006/relationships/slide" Target="slide64.xml"/><Relationship Id="rId37" Type="http://schemas.openxmlformats.org/officeDocument/2006/relationships/slide" Target="slide69.xml"/><Relationship Id="rId5" Type="http://schemas.openxmlformats.org/officeDocument/2006/relationships/slide" Target="slide5.xml"/><Relationship Id="rId15" Type="http://schemas.openxmlformats.org/officeDocument/2006/relationships/image" Target="../media/image2.png"/><Relationship Id="rId23" Type="http://schemas.openxmlformats.org/officeDocument/2006/relationships/image" Target="../media/image6.png"/><Relationship Id="rId28" Type="http://schemas.openxmlformats.org/officeDocument/2006/relationships/slide" Target="slide40.xml"/><Relationship Id="rId36" Type="http://schemas.openxmlformats.org/officeDocument/2006/relationships/slide" Target="slide68.xml"/><Relationship Id="rId10" Type="http://schemas.openxmlformats.org/officeDocument/2006/relationships/slide" Target="slide10.xml"/><Relationship Id="rId19" Type="http://schemas.openxmlformats.org/officeDocument/2006/relationships/image" Target="../media/image4.png"/><Relationship Id="rId31" Type="http://schemas.openxmlformats.org/officeDocument/2006/relationships/slide" Target="slide63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33.xml"/><Relationship Id="rId22" Type="http://schemas.openxmlformats.org/officeDocument/2006/relationships/slide" Target="slide37.xml"/><Relationship Id="rId27" Type="http://schemas.openxmlformats.org/officeDocument/2006/relationships/image" Target="../media/image8.png"/><Relationship Id="rId30" Type="http://schemas.openxmlformats.org/officeDocument/2006/relationships/slide" Target="slide62.xml"/><Relationship Id="rId35" Type="http://schemas.openxmlformats.org/officeDocument/2006/relationships/slide" Target="slide67.xml"/><Relationship Id="rId8" Type="http://schemas.openxmlformats.org/officeDocument/2006/relationships/slide" Target="slide8.xml"/><Relationship Id="rId3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2.xml"/><Relationship Id="rId4" Type="http://schemas.openxmlformats.org/officeDocument/2006/relationships/slide" Target="slide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6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3.xml"/><Relationship Id="rId4" Type="http://schemas.openxmlformats.org/officeDocument/2006/relationships/slide" Target="slide3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5.xml"/><Relationship Id="rId4" Type="http://schemas.openxmlformats.org/officeDocument/2006/relationships/slide" Target="slide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6.xml"/><Relationship Id="rId4" Type="http://schemas.openxmlformats.org/officeDocument/2006/relationships/slide" Target="slide3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7.xml"/><Relationship Id="rId4" Type="http://schemas.openxmlformats.org/officeDocument/2006/relationships/slide" Target="slide3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8.xml"/><Relationship Id="rId4" Type="http://schemas.openxmlformats.org/officeDocument/2006/relationships/slide" Target="slide3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9.xml"/><Relationship Id="rId4" Type="http://schemas.openxmlformats.org/officeDocument/2006/relationships/slide" Target="slide3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0.xml"/><Relationship Id="rId4" Type="http://schemas.openxmlformats.org/officeDocument/2006/relationships/slide" Target="slide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slide" Target="slide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1.xml"/><Relationship Id="rId4" Type="http://schemas.openxmlformats.org/officeDocument/2006/relationships/slide" Target="slide4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2.xml"/><Relationship Id="rId4" Type="http://schemas.openxmlformats.org/officeDocument/2006/relationships/slide" Target="slide4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72.xml"/><Relationship Id="rId2" Type="http://schemas.openxmlformats.org/officeDocument/2006/relationships/slide" Target="slide8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73.xml"/><Relationship Id="rId2" Type="http://schemas.openxmlformats.org/officeDocument/2006/relationships/slide" Target="slide8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74.xml"/><Relationship Id="rId2" Type="http://schemas.openxmlformats.org/officeDocument/2006/relationships/slide" Target="slide8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75.xml"/><Relationship Id="rId2" Type="http://schemas.openxmlformats.org/officeDocument/2006/relationships/slide" Target="slide8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slide" Target="slide8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2" Type="http://schemas.openxmlformats.org/officeDocument/2006/relationships/slide" Target="slide8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78.xml"/><Relationship Id="rId2" Type="http://schemas.openxmlformats.org/officeDocument/2006/relationships/slide" Target="slide8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79.xml"/><Relationship Id="rId2" Type="http://schemas.openxmlformats.org/officeDocument/2006/relationships/slide" Target="slide8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7.xml"/><Relationship Id="rId4" Type="http://schemas.openxmlformats.org/officeDocument/2006/relationships/slide" Target="slide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80.xml"/><Relationship Id="rId2" Type="http://schemas.openxmlformats.org/officeDocument/2006/relationships/slide" Target="slide9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81.xml"/><Relationship Id="rId2" Type="http://schemas.openxmlformats.org/officeDocument/2006/relationships/slide" Target="slide9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63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6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66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67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6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69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70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8.xml"/><Relationship Id="rId4" Type="http://schemas.openxmlformats.org/officeDocument/2006/relationships/slide" Target="slide1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71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92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3.xml"/><Relationship Id="rId4" Type="http://schemas.openxmlformats.org/officeDocument/2006/relationships/slide" Target="slide6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4.xml"/><Relationship Id="rId4" Type="http://schemas.openxmlformats.org/officeDocument/2006/relationships/slide" Target="slide6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5.xml"/><Relationship Id="rId4" Type="http://schemas.openxmlformats.org/officeDocument/2006/relationships/slide" Target="slide6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6.xml"/><Relationship Id="rId4" Type="http://schemas.openxmlformats.org/officeDocument/2006/relationships/slide" Target="slide6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7.xml"/><Relationship Id="rId4" Type="http://schemas.openxmlformats.org/officeDocument/2006/relationships/slide" Target="slide6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8.xml"/><Relationship Id="rId4" Type="http://schemas.openxmlformats.org/officeDocument/2006/relationships/slide" Target="slide6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9.xml"/><Relationship Id="rId4" Type="http://schemas.openxmlformats.org/officeDocument/2006/relationships/slide" Target="slide6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70.xml"/><Relationship Id="rId4" Type="http://schemas.openxmlformats.org/officeDocument/2006/relationships/slide" Target="slide6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71.xml"/><Relationship Id="rId4" Type="http://schemas.openxmlformats.org/officeDocument/2006/relationships/slide" Target="slide7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92.xml"/><Relationship Id="rId4" Type="http://schemas.openxmlformats.org/officeDocument/2006/relationships/slide" Target="slide7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EEAD7-1150-C7ED-B7DE-7CFB5F31A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4252" y="247822"/>
            <a:ext cx="9362440" cy="68611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highlight>
                  <a:srgbClr val="C0C0C0"/>
                </a:highlight>
              </a:rPr>
              <a:t>INTERACTIVE</a:t>
            </a:r>
            <a:r>
              <a:rPr lang="en-US" dirty="0">
                <a:solidFill>
                  <a:schemeClr val="tx1"/>
                </a:solidFill>
                <a:highlight>
                  <a:srgbClr val="808080"/>
                </a:highlight>
              </a:rPr>
              <a:t> </a:t>
            </a:r>
            <a:r>
              <a:rPr lang="en-US" dirty="0">
                <a:solidFill>
                  <a:schemeClr val="tx1"/>
                </a:solidFill>
                <a:highlight>
                  <a:srgbClr val="C0C0C0"/>
                </a:highlight>
              </a:rPr>
              <a:t>LET</a:t>
            </a:r>
            <a:r>
              <a:rPr lang="en-US" dirty="0">
                <a:solidFill>
                  <a:schemeClr val="tx1"/>
                </a:solidFill>
                <a:highlight>
                  <a:srgbClr val="808080"/>
                </a:highlight>
              </a:rPr>
              <a:t> </a:t>
            </a:r>
            <a:r>
              <a:rPr lang="en-US" dirty="0">
                <a:solidFill>
                  <a:schemeClr val="tx1"/>
                </a:solidFill>
                <a:highlight>
                  <a:srgbClr val="C0C0C0"/>
                </a:highlight>
              </a:rPr>
              <a:t>REVIEW</a:t>
            </a:r>
            <a:r>
              <a:rPr lang="en-US" dirty="0">
                <a:solidFill>
                  <a:schemeClr val="tx1"/>
                </a:solidFill>
                <a:highlight>
                  <a:srgbClr val="808080"/>
                </a:highlight>
              </a:rPr>
              <a:t> </a:t>
            </a:r>
            <a:r>
              <a:rPr lang="en-US" dirty="0">
                <a:solidFill>
                  <a:schemeClr val="tx1"/>
                </a:solidFill>
                <a:highlight>
                  <a:srgbClr val="C0C0C0"/>
                </a:highlight>
              </a:rPr>
              <a:t>TEST</a:t>
            </a:r>
            <a:endParaRPr lang="en-PH" dirty="0">
              <a:solidFill>
                <a:schemeClr val="tx1"/>
              </a:solidFill>
              <a:highlight>
                <a:srgbClr val="C0C0C0"/>
              </a:highlight>
            </a:endParaRPr>
          </a:p>
        </p:txBody>
      </p:sp>
      <p:sp>
        <p:nvSpPr>
          <p:cNvPr id="5" name="Speech Bubble: Rectangle with Corners Rounded 4">
            <a:hlinkClick r:id="rId2" action="ppaction://hlinksldjump"/>
            <a:extLst>
              <a:ext uri="{FF2B5EF4-FFF2-40B4-BE49-F238E27FC236}">
                <a16:creationId xmlns:a16="http://schemas.microsoft.com/office/drawing/2014/main" id="{74007D6A-02FE-E187-A0A6-0EE5017B735C}"/>
              </a:ext>
            </a:extLst>
          </p:cNvPr>
          <p:cNvSpPr/>
          <p:nvPr/>
        </p:nvSpPr>
        <p:spPr>
          <a:xfrm>
            <a:off x="66823" y="1339436"/>
            <a:ext cx="989289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18" name="Speech Bubble: Rectangle with Corners Rounded 17">
            <a:hlinkClick r:id="rId3" action="ppaction://hlinksldjump"/>
            <a:extLst>
              <a:ext uri="{FF2B5EF4-FFF2-40B4-BE49-F238E27FC236}">
                <a16:creationId xmlns:a16="http://schemas.microsoft.com/office/drawing/2014/main" id="{CEEADB44-93C0-8C10-FD3D-5E9586F103A9}"/>
              </a:ext>
            </a:extLst>
          </p:cNvPr>
          <p:cNvSpPr/>
          <p:nvPr/>
        </p:nvSpPr>
        <p:spPr>
          <a:xfrm>
            <a:off x="1254759" y="1339437"/>
            <a:ext cx="989289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19" name="Speech Bubble: Rectangle with Corners Rounded 18">
            <a:hlinkClick r:id="rId4" action="ppaction://hlinksldjump"/>
            <a:extLst>
              <a:ext uri="{FF2B5EF4-FFF2-40B4-BE49-F238E27FC236}">
                <a16:creationId xmlns:a16="http://schemas.microsoft.com/office/drawing/2014/main" id="{862F1846-FBA6-7B48-30EC-5EE45E29FAA5}"/>
              </a:ext>
            </a:extLst>
          </p:cNvPr>
          <p:cNvSpPr/>
          <p:nvPr/>
        </p:nvSpPr>
        <p:spPr>
          <a:xfrm>
            <a:off x="2457068" y="1339437"/>
            <a:ext cx="989290" cy="795843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20" name="Speech Bubble: Rectangle with Corners Rounded 19">
            <a:hlinkClick r:id="rId5" action="ppaction://hlinksldjump"/>
            <a:extLst>
              <a:ext uri="{FF2B5EF4-FFF2-40B4-BE49-F238E27FC236}">
                <a16:creationId xmlns:a16="http://schemas.microsoft.com/office/drawing/2014/main" id="{DB851564-B5AC-EA83-EA87-BB25A10ED2DF}"/>
              </a:ext>
            </a:extLst>
          </p:cNvPr>
          <p:cNvSpPr/>
          <p:nvPr/>
        </p:nvSpPr>
        <p:spPr>
          <a:xfrm>
            <a:off x="3665838" y="1339438"/>
            <a:ext cx="989289" cy="795843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21" name="Speech Bubble: Rectangle with Corners Rounded 20">
            <a:hlinkClick r:id="rId6" action="ppaction://hlinksldjump"/>
            <a:extLst>
              <a:ext uri="{FF2B5EF4-FFF2-40B4-BE49-F238E27FC236}">
                <a16:creationId xmlns:a16="http://schemas.microsoft.com/office/drawing/2014/main" id="{3408E12A-22F4-79CF-2607-0F9D4A6DF107}"/>
              </a:ext>
            </a:extLst>
          </p:cNvPr>
          <p:cNvSpPr/>
          <p:nvPr/>
        </p:nvSpPr>
        <p:spPr>
          <a:xfrm>
            <a:off x="4896182" y="1339437"/>
            <a:ext cx="989290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22" name="Speech Bubble: Rectangle with Corners Rounded 21">
            <a:hlinkClick r:id="rId7" action="ppaction://hlinksldjump"/>
            <a:extLst>
              <a:ext uri="{FF2B5EF4-FFF2-40B4-BE49-F238E27FC236}">
                <a16:creationId xmlns:a16="http://schemas.microsoft.com/office/drawing/2014/main" id="{D61607A7-E8C5-8A36-1D12-1B290C7A38CD}"/>
              </a:ext>
            </a:extLst>
          </p:cNvPr>
          <p:cNvSpPr/>
          <p:nvPr/>
        </p:nvSpPr>
        <p:spPr>
          <a:xfrm>
            <a:off x="6126527" y="1339437"/>
            <a:ext cx="989290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23" name="Speech Bubble: Rectangle with Corners Rounded 22">
            <a:hlinkClick r:id="rId8" action="ppaction://hlinksldjump"/>
            <a:extLst>
              <a:ext uri="{FF2B5EF4-FFF2-40B4-BE49-F238E27FC236}">
                <a16:creationId xmlns:a16="http://schemas.microsoft.com/office/drawing/2014/main" id="{8ED705D2-AA5F-DB38-56FB-CC52EDB18843}"/>
              </a:ext>
            </a:extLst>
          </p:cNvPr>
          <p:cNvSpPr/>
          <p:nvPr/>
        </p:nvSpPr>
        <p:spPr>
          <a:xfrm>
            <a:off x="7365360" y="1339437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7</a:t>
            </a:r>
            <a:endParaRPr lang="en-PH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Speech Bubble: Rectangle with Corners Rounded 23">
            <a:hlinkClick r:id="rId9" action="ppaction://hlinksldjump"/>
            <a:extLst>
              <a:ext uri="{FF2B5EF4-FFF2-40B4-BE49-F238E27FC236}">
                <a16:creationId xmlns:a16="http://schemas.microsoft.com/office/drawing/2014/main" id="{08D90846-72A9-54DD-2491-5FC0C2138B6A}"/>
              </a:ext>
            </a:extLst>
          </p:cNvPr>
          <p:cNvSpPr/>
          <p:nvPr/>
        </p:nvSpPr>
        <p:spPr>
          <a:xfrm>
            <a:off x="8595703" y="1339437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25" name="Speech Bubble: Rectangle with Corners Rounded 24">
            <a:hlinkClick r:id="rId10" action="ppaction://hlinksldjump"/>
            <a:extLst>
              <a:ext uri="{FF2B5EF4-FFF2-40B4-BE49-F238E27FC236}">
                <a16:creationId xmlns:a16="http://schemas.microsoft.com/office/drawing/2014/main" id="{375A86C6-92D9-C3C4-E3D4-2B4643A0D770}"/>
              </a:ext>
            </a:extLst>
          </p:cNvPr>
          <p:cNvSpPr/>
          <p:nvPr/>
        </p:nvSpPr>
        <p:spPr>
          <a:xfrm>
            <a:off x="9833847" y="1339437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26" name="Speech Bubble: Rectangle with Corners Rounded 25">
            <a:hlinkClick r:id="rId11" action="ppaction://hlinksldjump"/>
            <a:extLst>
              <a:ext uri="{FF2B5EF4-FFF2-40B4-BE49-F238E27FC236}">
                <a16:creationId xmlns:a16="http://schemas.microsoft.com/office/drawing/2014/main" id="{74BC6382-129F-6559-F931-D1227B2F8CF3}"/>
              </a:ext>
            </a:extLst>
          </p:cNvPr>
          <p:cNvSpPr/>
          <p:nvPr/>
        </p:nvSpPr>
        <p:spPr>
          <a:xfrm>
            <a:off x="11071991" y="1339437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</a:t>
            </a:r>
            <a:endParaRPr lang="en-PH" dirty="0">
              <a:solidFill>
                <a:schemeClr val="tx1"/>
              </a:solidFill>
            </a:endParaRPr>
          </a:p>
        </p:txBody>
      </p:sp>
      <p:pic>
        <p:nvPicPr>
          <p:cNvPr id="27" name="Picture 26">
            <a:hlinkClick r:id="rId12" action="ppaction://hlinksldjump"/>
            <a:extLst>
              <a:ext uri="{FF2B5EF4-FFF2-40B4-BE49-F238E27FC236}">
                <a16:creationId xmlns:a16="http://schemas.microsoft.com/office/drawing/2014/main" id="{BB950754-02FE-9DDB-CDE3-842D8A5759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823" y="2971760"/>
            <a:ext cx="1005927" cy="914479"/>
          </a:xfrm>
          <a:prstGeom prst="rect">
            <a:avLst/>
          </a:prstGeom>
        </p:spPr>
      </p:pic>
      <p:pic>
        <p:nvPicPr>
          <p:cNvPr id="28" name="Picture 27">
            <a:hlinkClick r:id="rId14" action="ppaction://hlinksldjump"/>
            <a:extLst>
              <a:ext uri="{FF2B5EF4-FFF2-40B4-BE49-F238E27FC236}">
                <a16:creationId xmlns:a16="http://schemas.microsoft.com/office/drawing/2014/main" id="{3AF2DF6C-C0E1-BB42-2D4D-F676E0EC99D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38121" y="2971760"/>
            <a:ext cx="1005927" cy="914479"/>
          </a:xfrm>
          <a:prstGeom prst="rect">
            <a:avLst/>
          </a:prstGeom>
        </p:spPr>
      </p:pic>
      <p:pic>
        <p:nvPicPr>
          <p:cNvPr id="30" name="Picture 29">
            <a:hlinkClick r:id="rId16" action="ppaction://hlinksldjump"/>
            <a:extLst>
              <a:ext uri="{FF2B5EF4-FFF2-40B4-BE49-F238E27FC236}">
                <a16:creationId xmlns:a16="http://schemas.microsoft.com/office/drawing/2014/main" id="{A9586341-B150-C646-87C3-395829FD11E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43263" y="2971760"/>
            <a:ext cx="1005927" cy="914479"/>
          </a:xfrm>
          <a:prstGeom prst="rect">
            <a:avLst/>
          </a:prstGeom>
        </p:spPr>
      </p:pic>
      <p:pic>
        <p:nvPicPr>
          <p:cNvPr id="31" name="Picture 30">
            <a:hlinkClick r:id="rId18" action="ppaction://hlinksldjump"/>
            <a:extLst>
              <a:ext uri="{FF2B5EF4-FFF2-40B4-BE49-F238E27FC236}">
                <a16:creationId xmlns:a16="http://schemas.microsoft.com/office/drawing/2014/main" id="{8104377B-791E-C810-86DA-6C42069E9F8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54470" y="2971760"/>
            <a:ext cx="1012024" cy="914479"/>
          </a:xfrm>
          <a:prstGeom prst="rect">
            <a:avLst/>
          </a:prstGeom>
        </p:spPr>
      </p:pic>
      <p:pic>
        <p:nvPicPr>
          <p:cNvPr id="33" name="Picture 32">
            <a:hlinkClick r:id="rId20" action="ppaction://hlinksldjump"/>
            <a:extLst>
              <a:ext uri="{FF2B5EF4-FFF2-40B4-BE49-F238E27FC236}">
                <a16:creationId xmlns:a16="http://schemas.microsoft.com/office/drawing/2014/main" id="{B0ED2D8B-5C89-413D-16E8-8085F2CA7BB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96182" y="2971759"/>
            <a:ext cx="1005927" cy="914479"/>
          </a:xfrm>
          <a:prstGeom prst="rect">
            <a:avLst/>
          </a:prstGeom>
        </p:spPr>
      </p:pic>
      <p:pic>
        <p:nvPicPr>
          <p:cNvPr id="35" name="Picture 34">
            <a:hlinkClick r:id="rId22" action="ppaction://hlinksldjump"/>
            <a:extLst>
              <a:ext uri="{FF2B5EF4-FFF2-40B4-BE49-F238E27FC236}">
                <a16:creationId xmlns:a16="http://schemas.microsoft.com/office/drawing/2014/main" id="{77A82470-3211-0393-B7D6-50950C870C0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09890" y="2971758"/>
            <a:ext cx="1005927" cy="914479"/>
          </a:xfrm>
          <a:prstGeom prst="rect">
            <a:avLst/>
          </a:prstGeom>
        </p:spPr>
      </p:pic>
      <p:pic>
        <p:nvPicPr>
          <p:cNvPr id="36" name="Picture 35">
            <a:hlinkClick r:id="rId24" action="ppaction://hlinksldjump"/>
            <a:extLst>
              <a:ext uri="{FF2B5EF4-FFF2-40B4-BE49-F238E27FC236}">
                <a16:creationId xmlns:a16="http://schemas.microsoft.com/office/drawing/2014/main" id="{67C95FAB-8490-A880-8DAC-36CEE94142F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65360" y="2971757"/>
            <a:ext cx="1012024" cy="914479"/>
          </a:xfrm>
          <a:prstGeom prst="rect">
            <a:avLst/>
          </a:prstGeom>
        </p:spPr>
      </p:pic>
      <p:pic>
        <p:nvPicPr>
          <p:cNvPr id="37" name="Picture 36">
            <a:hlinkClick r:id="rId26" action="ppaction://hlinksldjump"/>
            <a:extLst>
              <a:ext uri="{FF2B5EF4-FFF2-40B4-BE49-F238E27FC236}">
                <a16:creationId xmlns:a16="http://schemas.microsoft.com/office/drawing/2014/main" id="{FEC03D2C-DEC8-46D3-F3B1-FD4A2EACC28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595703" y="2971756"/>
            <a:ext cx="1005927" cy="91447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8" name="Speech Bubble: Rectangle with Corners Rounded 37">
            <a:hlinkClick r:id="rId28" action="ppaction://hlinksldjump"/>
            <a:extLst>
              <a:ext uri="{FF2B5EF4-FFF2-40B4-BE49-F238E27FC236}">
                <a16:creationId xmlns:a16="http://schemas.microsoft.com/office/drawing/2014/main" id="{EDE2986F-80C6-B264-07AB-C514A5956310}"/>
              </a:ext>
            </a:extLst>
          </p:cNvPr>
          <p:cNvSpPr/>
          <p:nvPr/>
        </p:nvSpPr>
        <p:spPr>
          <a:xfrm>
            <a:off x="9833847" y="2971756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39" name="Speech Bubble: Rectangle with Corners Rounded 38">
            <a:hlinkClick r:id="rId29" action="ppaction://hlinksldjump"/>
            <a:extLst>
              <a:ext uri="{FF2B5EF4-FFF2-40B4-BE49-F238E27FC236}">
                <a16:creationId xmlns:a16="http://schemas.microsoft.com/office/drawing/2014/main" id="{661F5B95-0D59-3F61-AD73-F714006FFD0E}"/>
              </a:ext>
            </a:extLst>
          </p:cNvPr>
          <p:cNvSpPr/>
          <p:nvPr/>
        </p:nvSpPr>
        <p:spPr>
          <a:xfrm>
            <a:off x="11071991" y="2971756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</a:t>
            </a:r>
            <a:endParaRPr lang="en-PH" dirty="0">
              <a:solidFill>
                <a:schemeClr val="tx1"/>
              </a:solidFill>
            </a:endParaRPr>
          </a:p>
        </p:txBody>
      </p:sp>
      <p:pic>
        <p:nvPicPr>
          <p:cNvPr id="40" name="Picture 39">
            <a:hlinkClick r:id="rId30" action="ppaction://hlinksldjump"/>
            <a:extLst>
              <a:ext uri="{FF2B5EF4-FFF2-40B4-BE49-F238E27FC236}">
                <a16:creationId xmlns:a16="http://schemas.microsoft.com/office/drawing/2014/main" id="{21E71221-65CA-64B9-E2C1-9D71CF8942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823" y="4722719"/>
            <a:ext cx="1005927" cy="914479"/>
          </a:xfrm>
          <a:prstGeom prst="rect">
            <a:avLst/>
          </a:prstGeom>
        </p:spPr>
      </p:pic>
      <p:pic>
        <p:nvPicPr>
          <p:cNvPr id="41" name="Picture 40">
            <a:hlinkClick r:id="rId31" action="ppaction://hlinksldjump"/>
            <a:extLst>
              <a:ext uri="{FF2B5EF4-FFF2-40B4-BE49-F238E27FC236}">
                <a16:creationId xmlns:a16="http://schemas.microsoft.com/office/drawing/2014/main" id="{1141A38B-B213-1653-2DB6-B508BAAC3A0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59666" y="4722718"/>
            <a:ext cx="1005927" cy="914479"/>
          </a:xfrm>
          <a:prstGeom prst="rect">
            <a:avLst/>
          </a:prstGeom>
        </p:spPr>
      </p:pic>
      <p:pic>
        <p:nvPicPr>
          <p:cNvPr id="42" name="Picture 41">
            <a:hlinkClick r:id="rId32" action="ppaction://hlinksldjump"/>
            <a:extLst>
              <a:ext uri="{FF2B5EF4-FFF2-40B4-BE49-F238E27FC236}">
                <a16:creationId xmlns:a16="http://schemas.microsoft.com/office/drawing/2014/main" id="{7515B47A-8074-8D15-5CCB-50A7C14F969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57068" y="4697233"/>
            <a:ext cx="1005927" cy="914479"/>
          </a:xfrm>
          <a:prstGeom prst="rect">
            <a:avLst/>
          </a:prstGeom>
        </p:spPr>
      </p:pic>
      <p:pic>
        <p:nvPicPr>
          <p:cNvPr id="43" name="Picture 42">
            <a:hlinkClick r:id="rId33" action="ppaction://hlinksldjump"/>
            <a:extLst>
              <a:ext uri="{FF2B5EF4-FFF2-40B4-BE49-F238E27FC236}">
                <a16:creationId xmlns:a16="http://schemas.microsoft.com/office/drawing/2014/main" id="{A5315CA0-83C3-A909-AE52-C12AE6058B8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54470" y="4697233"/>
            <a:ext cx="1012024" cy="914479"/>
          </a:xfrm>
          <a:prstGeom prst="rect">
            <a:avLst/>
          </a:prstGeom>
        </p:spPr>
      </p:pic>
      <p:pic>
        <p:nvPicPr>
          <p:cNvPr id="44" name="Picture 43">
            <a:hlinkClick r:id="rId34" action="ppaction://hlinksldjump"/>
            <a:extLst>
              <a:ext uri="{FF2B5EF4-FFF2-40B4-BE49-F238E27FC236}">
                <a16:creationId xmlns:a16="http://schemas.microsoft.com/office/drawing/2014/main" id="{2C1AB9AC-DC89-2D40-E586-DD4C8C33F38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87863" y="4722716"/>
            <a:ext cx="1005927" cy="914479"/>
          </a:xfrm>
          <a:prstGeom prst="rect">
            <a:avLst/>
          </a:prstGeom>
        </p:spPr>
      </p:pic>
      <p:pic>
        <p:nvPicPr>
          <p:cNvPr id="45" name="Picture 44">
            <a:hlinkClick r:id="rId35" action="ppaction://hlinksldjump"/>
            <a:extLst>
              <a:ext uri="{FF2B5EF4-FFF2-40B4-BE49-F238E27FC236}">
                <a16:creationId xmlns:a16="http://schemas.microsoft.com/office/drawing/2014/main" id="{662C9CDD-12E0-4A2D-5737-1B484E609EC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096000" y="4697233"/>
            <a:ext cx="1005927" cy="914479"/>
          </a:xfrm>
          <a:prstGeom prst="rect">
            <a:avLst/>
          </a:prstGeom>
        </p:spPr>
      </p:pic>
      <p:pic>
        <p:nvPicPr>
          <p:cNvPr id="46" name="Picture 45">
            <a:hlinkClick r:id="rId36" action="ppaction://hlinksldjump"/>
            <a:extLst>
              <a:ext uri="{FF2B5EF4-FFF2-40B4-BE49-F238E27FC236}">
                <a16:creationId xmlns:a16="http://schemas.microsoft.com/office/drawing/2014/main" id="{21A7E499-127B-614C-9C9F-10A3540C7C1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65360" y="4697232"/>
            <a:ext cx="1012024" cy="914479"/>
          </a:xfrm>
          <a:prstGeom prst="rect">
            <a:avLst/>
          </a:prstGeom>
        </p:spPr>
      </p:pic>
      <p:pic>
        <p:nvPicPr>
          <p:cNvPr id="47" name="Picture 46">
            <a:hlinkClick r:id="rId37" action="ppaction://hlinksldjump"/>
            <a:extLst>
              <a:ext uri="{FF2B5EF4-FFF2-40B4-BE49-F238E27FC236}">
                <a16:creationId xmlns:a16="http://schemas.microsoft.com/office/drawing/2014/main" id="{43A171DB-DAF6-D7C6-C6C5-788D8925ECC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595703" y="4722716"/>
            <a:ext cx="1005927" cy="914479"/>
          </a:xfrm>
          <a:prstGeom prst="rect">
            <a:avLst/>
          </a:prstGeom>
        </p:spPr>
      </p:pic>
      <p:sp>
        <p:nvSpPr>
          <p:cNvPr id="49" name="Speech Bubble: Rectangle with Corners Rounded 48">
            <a:hlinkClick r:id="rId38" action="ppaction://hlinksldjump"/>
            <a:extLst>
              <a:ext uri="{FF2B5EF4-FFF2-40B4-BE49-F238E27FC236}">
                <a16:creationId xmlns:a16="http://schemas.microsoft.com/office/drawing/2014/main" id="{CB479A74-F0CE-F45D-0533-3C8099CC31C3}"/>
              </a:ext>
            </a:extLst>
          </p:cNvPr>
          <p:cNvSpPr/>
          <p:nvPr/>
        </p:nvSpPr>
        <p:spPr>
          <a:xfrm>
            <a:off x="9833847" y="4756549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</a:t>
            </a: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4D396971-6F9F-DA35-2769-889DECAA190A}"/>
              </a:ext>
            </a:extLst>
          </p:cNvPr>
          <p:cNvSpPr/>
          <p:nvPr/>
        </p:nvSpPr>
        <p:spPr>
          <a:xfrm>
            <a:off x="11069324" y="4722716"/>
            <a:ext cx="989288" cy="795844"/>
          </a:xfrm>
          <a:prstGeom prst="wedgeRound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hlinkClick r:id="rId39" action="ppaction://hlinksldjump"/>
              </a:rPr>
              <a:t>10</a:t>
            </a:r>
            <a:endParaRPr lang="en-PH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564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7E240B-C874-8886-FE10-762CC9699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1850" y="722376"/>
            <a:ext cx="8057557" cy="1737404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9.Which assessment is conducted during instruction to monitor student progress?</a:t>
            </a:r>
            <a:br>
              <a:rPr lang="en-PH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9CD3F-02F9-2D75-8922-6B97E9962B1B}"/>
              </a:ext>
            </a:extLst>
          </p:cNvPr>
          <p:cNvSpPr txBox="1"/>
          <p:nvPr/>
        </p:nvSpPr>
        <p:spPr>
          <a:xfrm>
            <a:off x="1092708" y="2459780"/>
            <a:ext cx="179679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Summative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hlinkClick r:id="rId3" action="ppaction://hlinksldjump"/>
            <a:extLst>
              <a:ext uri="{FF2B5EF4-FFF2-40B4-BE49-F238E27FC236}">
                <a16:creationId xmlns:a16="http://schemas.microsoft.com/office/drawing/2014/main" id="{EA72DBE6-E583-04A4-7BF7-20A6FA06F3FA}"/>
              </a:ext>
            </a:extLst>
          </p:cNvPr>
          <p:cNvSpPr txBox="1"/>
          <p:nvPr/>
        </p:nvSpPr>
        <p:spPr>
          <a:xfrm>
            <a:off x="1092708" y="3429000"/>
            <a:ext cx="207111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Formative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hlinkClick r:id="rId2" action="ppaction://hlinksldjump"/>
            <a:extLst>
              <a:ext uri="{FF2B5EF4-FFF2-40B4-BE49-F238E27FC236}">
                <a16:creationId xmlns:a16="http://schemas.microsoft.com/office/drawing/2014/main" id="{DC84B925-3407-B30A-8F94-48DFAC1519BB}"/>
              </a:ext>
            </a:extLst>
          </p:cNvPr>
          <p:cNvSpPr txBox="1"/>
          <p:nvPr/>
        </p:nvSpPr>
        <p:spPr>
          <a:xfrm>
            <a:off x="4503420" y="2459779"/>
            <a:ext cx="177850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Placement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2" action="ppaction://hlinksldjump"/>
            <a:extLst>
              <a:ext uri="{FF2B5EF4-FFF2-40B4-BE49-F238E27FC236}">
                <a16:creationId xmlns:a16="http://schemas.microsoft.com/office/drawing/2014/main" id="{15CED519-3EC9-486B-8CE0-47F3C7F90705}"/>
              </a:ext>
            </a:extLst>
          </p:cNvPr>
          <p:cNvSpPr txBox="1"/>
          <p:nvPr/>
        </p:nvSpPr>
        <p:spPr>
          <a:xfrm>
            <a:off x="4439412" y="3428999"/>
            <a:ext cx="177850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Diagnostic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183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0CE1401-80C0-4AC0-DCD7-756D4F1925E4}"/>
              </a:ext>
            </a:extLst>
          </p:cNvPr>
          <p:cNvSpPr txBox="1"/>
          <p:nvPr/>
        </p:nvSpPr>
        <p:spPr>
          <a:xfrm>
            <a:off x="1216298" y="1151806"/>
            <a:ext cx="7388205" cy="1157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10.A teacher who believes that education should focus on "Great Books" and timeless truths is a/an: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829B4-DC91-6D43-2153-E7E004A0E375}"/>
              </a:ext>
            </a:extLst>
          </p:cNvPr>
          <p:cNvSpPr txBox="1"/>
          <p:nvPr/>
        </p:nvSpPr>
        <p:spPr>
          <a:xfrm>
            <a:off x="1216298" y="2362950"/>
            <a:ext cx="218084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Progressivist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hlinkClick r:id="rId2" action="ppaction://hlinksldjump"/>
            <a:extLst>
              <a:ext uri="{FF2B5EF4-FFF2-40B4-BE49-F238E27FC236}">
                <a16:creationId xmlns:a16="http://schemas.microsoft.com/office/drawing/2014/main" id="{9411B78E-AF5B-6B90-FA2A-B1A2BDEEBCB7}"/>
              </a:ext>
            </a:extLst>
          </p:cNvPr>
          <p:cNvSpPr txBox="1"/>
          <p:nvPr/>
        </p:nvSpPr>
        <p:spPr>
          <a:xfrm>
            <a:off x="1216298" y="3593076"/>
            <a:ext cx="183337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Essentialist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5028D-084F-3F94-8A28-033C9000F791}"/>
              </a:ext>
            </a:extLst>
          </p:cNvPr>
          <p:cNvSpPr txBox="1"/>
          <p:nvPr/>
        </p:nvSpPr>
        <p:spPr>
          <a:xfrm>
            <a:off x="4000500" y="2481300"/>
            <a:ext cx="166878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Perennialist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9E33BF-FBDF-8661-00DA-A62BD18544D5}"/>
              </a:ext>
            </a:extLst>
          </p:cNvPr>
          <p:cNvSpPr txBox="1"/>
          <p:nvPr/>
        </p:nvSpPr>
        <p:spPr>
          <a:xfrm>
            <a:off x="4000500" y="3574095"/>
            <a:ext cx="218084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D. 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Reconstructionist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796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594240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2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</a:t>
            </a:r>
            <a:r>
              <a:rPr lang="en-US" dirty="0">
                <a:hlinkClick r:id="rId2" action="ppaction://hlinksldjump"/>
              </a:rPr>
              <a:t>for</a:t>
            </a:r>
            <a:r>
              <a:rPr lang="en-US" dirty="0"/>
              <a:t> </a:t>
            </a:r>
            <a:r>
              <a:rPr lang="en-US" dirty="0">
                <a:hlinkClick r:id="rId2" action="ppaction://hlinksldjump"/>
              </a:rPr>
              <a:t>the</a:t>
            </a:r>
            <a:r>
              <a:rPr lang="en-US" dirty="0"/>
              <a:t> </a:t>
            </a:r>
            <a:r>
              <a:rPr lang="en-US" dirty="0"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next</a:t>
            </a:r>
            <a:r>
              <a:rPr lang="en-US" dirty="0"/>
              <a:t> </a:t>
            </a:r>
            <a:r>
              <a:rPr lang="en-US"/>
              <a:t>slide.</a:t>
            </a:r>
            <a:endParaRPr lang="en-PH" dirty="0"/>
          </a:p>
        </p:txBody>
      </p:sp>
      <p:sp>
        <p:nvSpPr>
          <p:cNvPr id="9" name="Action Button: Go Home 8">
            <a:hlinkClick r:id="rId4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4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931919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2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next </a:t>
            </a:r>
            <a:r>
              <a:rPr lang="en-US" dirty="0">
                <a:hlinkClick r:id="rId2" action="ppaction://hlinksldjump"/>
              </a:rPr>
              <a:t>slide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949370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2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next slide</a:t>
            </a:r>
            <a:r>
              <a:rPr lang="en-US" dirty="0">
                <a:hlinkClick r:id="rId2" action="ppaction://hlinksldjump"/>
              </a:rPr>
              <a:t>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90506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380053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943335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</a:t>
            </a:r>
            <a:r>
              <a:rPr lang="en-US" dirty="0"/>
              <a:t> for the </a:t>
            </a:r>
            <a:r>
              <a:rPr lang="en-US" dirty="0">
                <a:hlinkClick r:id="rId3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4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977028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next slide</a:t>
            </a:r>
            <a:r>
              <a:rPr lang="en-US" dirty="0">
                <a:hlinkClick r:id="rId2" action="ppaction://hlinksldjump"/>
              </a:rPr>
              <a:t>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797175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21AFBE6-2A78-5C0B-6898-A02A0FF69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44893" y="-2310063"/>
            <a:ext cx="10048775" cy="4726004"/>
          </a:xfrm>
        </p:spPr>
        <p:txBody>
          <a:bodyPr/>
          <a:lstStyle/>
          <a:p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Part I: Professional Education (10 Items)</a:t>
            </a:r>
            <a:br>
              <a:rPr lang="en-PH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953C12-3442-5EEF-17CC-4226C22B56AC}"/>
              </a:ext>
            </a:extLst>
          </p:cNvPr>
          <p:cNvSpPr txBox="1"/>
          <p:nvPr/>
        </p:nvSpPr>
        <p:spPr>
          <a:xfrm>
            <a:off x="960119" y="1954710"/>
            <a:ext cx="6838750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1.Which philosophy of education emphasizes "learning by doing" and real-world experiences?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F46A4B-5327-AE50-6F06-7C61F0D3D987}"/>
              </a:ext>
            </a:extLst>
          </p:cNvPr>
          <p:cNvSpPr txBox="1"/>
          <p:nvPr/>
        </p:nvSpPr>
        <p:spPr>
          <a:xfrm>
            <a:off x="1169469" y="3429000"/>
            <a:ext cx="199724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Perennialism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910A66-B18C-D62A-6B34-92C24E5AFCD2}"/>
              </a:ext>
            </a:extLst>
          </p:cNvPr>
          <p:cNvSpPr txBox="1"/>
          <p:nvPr/>
        </p:nvSpPr>
        <p:spPr>
          <a:xfrm>
            <a:off x="4182176" y="3429000"/>
            <a:ext cx="2257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Essentialism</a:t>
            </a:r>
            <a:endParaRPr lang="en-PH" dirty="0">
              <a:solidFill>
                <a:schemeClr val="accent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A720D39-1B36-584D-3BB4-1067AEE1F969}"/>
              </a:ext>
            </a:extLst>
          </p:cNvPr>
          <p:cNvSpPr txBox="1"/>
          <p:nvPr/>
        </p:nvSpPr>
        <p:spPr>
          <a:xfrm>
            <a:off x="1169469" y="4561915"/>
            <a:ext cx="332264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Progre</a:t>
            </a:r>
            <a:r>
              <a:rPr lang="en-US" sz="1800" dirty="0">
                <a:solidFill>
                  <a:srgbClr val="B9D18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dirty="0">
                <a:solidFill>
                  <a:srgbClr val="B9D18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ivism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CA41587-DAB7-8757-BDFA-8C3CF82EA33B}"/>
              </a:ext>
            </a:extLst>
          </p:cNvPr>
          <p:cNvSpPr txBox="1"/>
          <p:nvPr/>
        </p:nvSpPr>
        <p:spPr>
          <a:xfrm>
            <a:off x="4253484" y="4584741"/>
            <a:ext cx="368503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Existentialism</a:t>
            </a:r>
            <a:endParaRPr lang="en-PH" sz="1800" dirty="0">
              <a:solidFill>
                <a:srgbClr val="92D05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963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</a:t>
            </a:r>
            <a:r>
              <a:rPr lang="en-US" dirty="0">
                <a:hlinkClick r:id="rId2" action="ppaction://hlinksldjump"/>
              </a:rPr>
              <a:t>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950886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9" name="Action Button: Go Home 8">
            <a:hlinkClick r:id="rId2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5715000" y="4572000"/>
            <a:ext cx="1173800" cy="109728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  <p:sp>
        <p:nvSpPr>
          <p:cNvPr id="10" name="Action Button: Go to End 9">
            <a:extLst>
              <a:ext uri="{FF2B5EF4-FFF2-40B4-BE49-F238E27FC236}">
                <a16:creationId xmlns:a16="http://schemas.microsoft.com/office/drawing/2014/main" id="{4B2ABFC1-5151-0D99-6738-D39292E5C2DE}"/>
              </a:ext>
            </a:extLst>
          </p:cNvPr>
          <p:cNvSpPr/>
          <p:nvPr/>
        </p:nvSpPr>
        <p:spPr>
          <a:xfrm>
            <a:off x="7519736" y="4572000"/>
            <a:ext cx="1173800" cy="1179576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dirty="0" err="1">
                <a:solidFill>
                  <a:schemeClr val="accent1"/>
                </a:solidFill>
              </a:rPr>
              <a:t>Click</a:t>
            </a:r>
            <a:r>
              <a:rPr lang="en-PH" dirty="0" err="1">
                <a:hlinkClick r:id="rId3" action="ppaction://hlinksldjump"/>
              </a:rPr>
              <a:t>Slide</a:t>
            </a:r>
            <a:r>
              <a:rPr lang="en-PH" dirty="0">
                <a:hlinkClick r:id="rId3" action="ppaction://hlinksldjump"/>
              </a:rPr>
              <a:t> 32</a:t>
            </a:r>
            <a:r>
              <a:rPr lang="en-PH" dirty="0"/>
              <a:t> </a:t>
            </a:r>
            <a:r>
              <a:rPr lang="en-PH" dirty="0">
                <a:solidFill>
                  <a:schemeClr val="accent1"/>
                </a:solidFill>
              </a:rPr>
              <a:t>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317994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196952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212291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2126516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hlinkClick r:id="rId5" action="ppaction://hlinksldjump"/>
              </a:rPr>
              <a:t>Next</a:t>
            </a:r>
            <a:r>
              <a:rPr lang="en-US" sz="1000" dirty="0"/>
              <a:t>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4017652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hlinkClick r:id="rId5" action="ppaction://hlinksldjump"/>
              </a:rPr>
              <a:t>Next</a:t>
            </a:r>
            <a:r>
              <a:rPr lang="en-US" sz="1000" dirty="0"/>
              <a:t>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542117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512684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2453494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hlinkClick r:id="rId3" action="ppaction://hlinksldjump"/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282145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849C65-4BC8-DD09-876A-B98DCCBAD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-113097"/>
            <a:ext cx="9059780" cy="2464067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2.According to Bloom's Revised Taxonomy, what is the highest level of cognitive thinking?</a:t>
            </a:r>
            <a:br>
              <a:rPr lang="en-PH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68E41-AE96-F549-D773-68D425C2A0B3}"/>
              </a:ext>
            </a:extLst>
          </p:cNvPr>
          <p:cNvSpPr txBox="1"/>
          <p:nvPr/>
        </p:nvSpPr>
        <p:spPr>
          <a:xfrm>
            <a:off x="757989" y="2450868"/>
            <a:ext cx="189858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Analyzing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5B2754-AAC2-C81D-9796-CE022DA7783F}"/>
              </a:ext>
            </a:extLst>
          </p:cNvPr>
          <p:cNvSpPr txBox="1"/>
          <p:nvPr/>
        </p:nvSpPr>
        <p:spPr>
          <a:xfrm>
            <a:off x="757989" y="3768432"/>
            <a:ext cx="156891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Evaluating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 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id="{CC34D53E-68EE-433E-1596-40DA2D870E8F}"/>
              </a:ext>
            </a:extLst>
          </p:cNvPr>
          <p:cNvSpPr txBox="1"/>
          <p:nvPr/>
        </p:nvSpPr>
        <p:spPr>
          <a:xfrm>
            <a:off x="4354950" y="2450867"/>
            <a:ext cx="224509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Creating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hlinkClick r:id="rId2" action="ppaction://hlinksldjump"/>
            <a:extLst>
              <a:ext uri="{FF2B5EF4-FFF2-40B4-BE49-F238E27FC236}">
                <a16:creationId xmlns:a16="http://schemas.microsoft.com/office/drawing/2014/main" id="{299E0E62-5193-0253-87EA-087D6C9309B2}"/>
              </a:ext>
            </a:extLst>
          </p:cNvPr>
          <p:cNvSpPr txBox="1"/>
          <p:nvPr/>
        </p:nvSpPr>
        <p:spPr>
          <a:xfrm>
            <a:off x="4232710" y="3818894"/>
            <a:ext cx="217771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Applying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69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2446974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hlinkClick r:id="rId5" action="ppaction://hlinksldjump"/>
              </a:rPr>
              <a:t>Next</a:t>
            </a:r>
            <a:r>
              <a:rPr lang="en-US" sz="1000" dirty="0"/>
              <a:t>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3631683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FA0EF3-1721-E1D5-F178-7976307A0220}"/>
              </a:ext>
            </a:extLst>
          </p:cNvPr>
          <p:cNvSpPr txBox="1"/>
          <p:nvPr/>
        </p:nvSpPr>
        <p:spPr>
          <a:xfrm>
            <a:off x="1788544" y="649224"/>
            <a:ext cx="5312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Part II: General Education (10 Items)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P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658079-DD27-8E1E-0AB9-FE406B187037}"/>
              </a:ext>
            </a:extLst>
          </p:cNvPr>
          <p:cNvSpPr txBox="1"/>
          <p:nvPr/>
        </p:nvSpPr>
        <p:spPr>
          <a:xfrm>
            <a:off x="827532" y="1865893"/>
            <a:ext cx="609904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1.Which sentence follows the correct subject-verb agreement?</a:t>
            </a:r>
            <a:endParaRPr lang="en-PH" sz="18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5E8E89-F360-4510-C8F7-576DB733F17A}"/>
              </a:ext>
            </a:extLst>
          </p:cNvPr>
          <p:cNvSpPr txBox="1"/>
          <p:nvPr/>
        </p:nvSpPr>
        <p:spPr>
          <a:xfrm>
            <a:off x="778764" y="2632310"/>
            <a:ext cx="327812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The list of winners are posted</a:t>
            </a: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1E4BA1-D1A5-FE98-B172-1F97CA874CB2}"/>
              </a:ext>
            </a:extLst>
          </p:cNvPr>
          <p:cNvSpPr txBox="1"/>
          <p:nvPr/>
        </p:nvSpPr>
        <p:spPr>
          <a:xfrm>
            <a:off x="827532" y="3588955"/>
            <a:ext cx="314096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The list of winners is posted</a:t>
            </a: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.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8B5E9-31F3-A020-4539-5D37DBBD9C24}"/>
              </a:ext>
            </a:extLst>
          </p:cNvPr>
          <p:cNvSpPr txBox="1"/>
          <p:nvPr/>
        </p:nvSpPr>
        <p:spPr>
          <a:xfrm>
            <a:off x="4576572" y="2632310"/>
            <a:ext cx="355854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The lists of winners is posted.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hlinkClick r:id="rId3" action="ppaction://hlinksldjump"/>
            <a:extLst>
              <a:ext uri="{FF2B5EF4-FFF2-40B4-BE49-F238E27FC236}">
                <a16:creationId xmlns:a16="http://schemas.microsoft.com/office/drawing/2014/main" id="{8699DD58-270A-073A-F7A1-80C39548FFB3}"/>
              </a:ext>
            </a:extLst>
          </p:cNvPr>
          <p:cNvSpPr txBox="1"/>
          <p:nvPr/>
        </p:nvSpPr>
        <p:spPr>
          <a:xfrm>
            <a:off x="4576572" y="3637452"/>
            <a:ext cx="343357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 list of winners were posted.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06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D945EF-4D5A-7B6E-6320-C2D46B9420D5}"/>
              </a:ext>
            </a:extLst>
          </p:cNvPr>
          <p:cNvSpPr txBox="1"/>
          <p:nvPr/>
        </p:nvSpPr>
        <p:spPr>
          <a:xfrm>
            <a:off x="955548" y="932689"/>
            <a:ext cx="473202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2.What is the smallest prime number?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0F6BEC-E21A-A6AE-3B63-A8AD0BB71068}"/>
              </a:ext>
            </a:extLst>
          </p:cNvPr>
          <p:cNvSpPr txBox="1"/>
          <p:nvPr/>
        </p:nvSpPr>
        <p:spPr>
          <a:xfrm>
            <a:off x="1184148" y="2259086"/>
            <a:ext cx="194406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0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E38E41-0B87-F113-63EB-9A65045012D4}"/>
              </a:ext>
            </a:extLst>
          </p:cNvPr>
          <p:cNvSpPr txBox="1"/>
          <p:nvPr/>
        </p:nvSpPr>
        <p:spPr>
          <a:xfrm>
            <a:off x="1136142" y="3384312"/>
            <a:ext cx="113842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1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BD717E-9826-1FC6-0D4C-C8DD5C0D6A1E}"/>
              </a:ext>
            </a:extLst>
          </p:cNvPr>
          <p:cNvSpPr txBox="1"/>
          <p:nvPr/>
        </p:nvSpPr>
        <p:spPr>
          <a:xfrm>
            <a:off x="3440430" y="2259084"/>
            <a:ext cx="158648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2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ED212F-5336-ACE9-5AD6-97AE5DAA5705}"/>
              </a:ext>
            </a:extLst>
          </p:cNvPr>
          <p:cNvSpPr txBox="1"/>
          <p:nvPr/>
        </p:nvSpPr>
        <p:spPr>
          <a:xfrm>
            <a:off x="3440430" y="3356880"/>
            <a:ext cx="134874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3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218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B03685-E2C9-46FC-97AE-4550A1A7AB1F}"/>
              </a:ext>
            </a:extLst>
          </p:cNvPr>
          <p:cNvSpPr txBox="1"/>
          <p:nvPr/>
        </p:nvSpPr>
        <p:spPr>
          <a:xfrm>
            <a:off x="781812" y="1185411"/>
            <a:ext cx="638810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3."The world is a stage" is an example of which figure of speech?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6752B2-117D-1DDD-6F7B-33E0A492A13B}"/>
              </a:ext>
            </a:extLst>
          </p:cNvPr>
          <p:cNvSpPr txBox="1"/>
          <p:nvPr/>
        </p:nvSpPr>
        <p:spPr>
          <a:xfrm>
            <a:off x="1220724" y="2208454"/>
            <a:ext cx="169621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A. Simile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9FFAA-DF33-5F94-6B9B-87CAF7E032DC}"/>
              </a:ext>
            </a:extLst>
          </p:cNvPr>
          <p:cNvSpPr txBox="1"/>
          <p:nvPr/>
        </p:nvSpPr>
        <p:spPr>
          <a:xfrm>
            <a:off x="1220724" y="3671147"/>
            <a:ext cx="191566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B. Metaphor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D29030-1B91-0469-5274-EEE679063AE5}"/>
              </a:ext>
            </a:extLst>
          </p:cNvPr>
          <p:cNvSpPr txBox="1"/>
          <p:nvPr/>
        </p:nvSpPr>
        <p:spPr>
          <a:xfrm>
            <a:off x="3686556" y="2232199"/>
            <a:ext cx="240944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C. Personification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7CBE8-366D-9565-1F8D-E6DB414CD1A8}"/>
              </a:ext>
            </a:extLst>
          </p:cNvPr>
          <p:cNvSpPr txBox="1"/>
          <p:nvPr/>
        </p:nvSpPr>
        <p:spPr>
          <a:xfrm>
            <a:off x="3686556" y="3584979"/>
            <a:ext cx="184251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D. Hyperbole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10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7B1AA7-A422-719E-AA81-A461C21431AE}"/>
              </a:ext>
            </a:extLst>
          </p:cNvPr>
          <p:cNvSpPr txBox="1"/>
          <p:nvPr/>
        </p:nvSpPr>
        <p:spPr>
          <a:xfrm>
            <a:off x="969745" y="1329525"/>
            <a:ext cx="609760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4.Which planet is known as the "Red Planet"?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50FEBF-8935-8D92-3794-39B973499F3E}"/>
              </a:ext>
            </a:extLst>
          </p:cNvPr>
          <p:cNvSpPr txBox="1"/>
          <p:nvPr/>
        </p:nvSpPr>
        <p:spPr>
          <a:xfrm>
            <a:off x="1413951" y="2688542"/>
            <a:ext cx="201264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A. Venus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D18872-8D6F-78C6-00BB-C00DF6761AFD}"/>
              </a:ext>
            </a:extLst>
          </p:cNvPr>
          <p:cNvSpPr txBox="1"/>
          <p:nvPr/>
        </p:nvSpPr>
        <p:spPr>
          <a:xfrm>
            <a:off x="1336949" y="3851479"/>
            <a:ext cx="156362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B. Jupiter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CFCAC3-B3D7-9FE0-8116-D86D09F5F01B}"/>
              </a:ext>
            </a:extLst>
          </p:cNvPr>
          <p:cNvSpPr txBox="1"/>
          <p:nvPr/>
        </p:nvSpPr>
        <p:spPr>
          <a:xfrm>
            <a:off x="3760341" y="2688542"/>
            <a:ext cx="187933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C. Mars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F02F05-18DA-5B60-1CEA-803BF6B24A2B}"/>
              </a:ext>
            </a:extLst>
          </p:cNvPr>
          <p:cNvSpPr txBox="1"/>
          <p:nvPr/>
        </p:nvSpPr>
        <p:spPr>
          <a:xfrm>
            <a:off x="3760341" y="3938279"/>
            <a:ext cx="174457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D. Saturn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629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6D023-55AE-E4EB-8315-1393B075CBA0}"/>
              </a:ext>
            </a:extLst>
          </p:cNvPr>
          <p:cNvSpPr txBox="1"/>
          <p:nvPr/>
        </p:nvSpPr>
        <p:spPr>
          <a:xfrm>
            <a:off x="1537636" y="1223647"/>
            <a:ext cx="466103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5.Who is the national hero of the Philippines?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1EC811-8EDD-60DE-84A3-0A028DD8E1EA}"/>
              </a:ext>
            </a:extLst>
          </p:cNvPr>
          <p:cNvSpPr txBox="1"/>
          <p:nvPr/>
        </p:nvSpPr>
        <p:spPr>
          <a:xfrm>
            <a:off x="1511506" y="2435816"/>
            <a:ext cx="248572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Andres Bonifacio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49E173-6935-12DC-595F-C352A41FD4B2}"/>
              </a:ext>
            </a:extLst>
          </p:cNvPr>
          <p:cNvSpPr txBox="1"/>
          <p:nvPr/>
        </p:nvSpPr>
        <p:spPr>
          <a:xfrm>
            <a:off x="1537636" y="3549040"/>
            <a:ext cx="263972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Apolinario Mabini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A9A3F1-1FC4-86F5-45C4-3FEED91032ED}"/>
              </a:ext>
            </a:extLst>
          </p:cNvPr>
          <p:cNvSpPr txBox="1"/>
          <p:nvPr/>
        </p:nvSpPr>
        <p:spPr>
          <a:xfrm>
            <a:off x="4762099" y="2435816"/>
            <a:ext cx="191783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Jose Rizal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15A67F-F119-30F8-35CB-7CE8F39EC1C4}"/>
              </a:ext>
            </a:extLst>
          </p:cNvPr>
          <p:cNvSpPr txBox="1"/>
          <p:nvPr/>
        </p:nvSpPr>
        <p:spPr>
          <a:xfrm>
            <a:off x="4762099" y="3549040"/>
            <a:ext cx="248572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Emilio Aguinaldo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1071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111E0A-AAE3-C8AF-D6D5-098AFC9775CF}"/>
              </a:ext>
            </a:extLst>
          </p:cNvPr>
          <p:cNvSpPr txBox="1"/>
          <p:nvPr/>
        </p:nvSpPr>
        <p:spPr>
          <a:xfrm>
            <a:off x="1085248" y="1126156"/>
            <a:ext cx="708660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6.What is the process by which plants make their own food?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C12A25-8F43-748B-D4CE-F3A298241682}"/>
              </a:ext>
            </a:extLst>
          </p:cNvPr>
          <p:cNvSpPr txBox="1"/>
          <p:nvPr/>
        </p:nvSpPr>
        <p:spPr>
          <a:xfrm>
            <a:off x="1085248" y="2404534"/>
            <a:ext cx="232209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Respiration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EDB439-C901-6741-C732-F7A5D6F53913}"/>
              </a:ext>
            </a:extLst>
          </p:cNvPr>
          <p:cNvSpPr txBox="1"/>
          <p:nvPr/>
        </p:nvSpPr>
        <p:spPr>
          <a:xfrm>
            <a:off x="1085248" y="3669149"/>
            <a:ext cx="20910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Photosynthesis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345C0C-A86C-C445-F1F0-AA3631F75208}"/>
              </a:ext>
            </a:extLst>
          </p:cNvPr>
          <p:cNvSpPr txBox="1"/>
          <p:nvPr/>
        </p:nvSpPr>
        <p:spPr>
          <a:xfrm>
            <a:off x="4377088" y="2404534"/>
            <a:ext cx="270277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Transpiration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832F90-A615-59F4-4339-A518CC147FB0}"/>
              </a:ext>
            </a:extLst>
          </p:cNvPr>
          <p:cNvSpPr txBox="1"/>
          <p:nvPr/>
        </p:nvSpPr>
        <p:spPr>
          <a:xfrm>
            <a:off x="4377088" y="3729800"/>
            <a:ext cx="20910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Oxidation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925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87DE02D-C7A2-5D89-70AC-F4BE4CE5FF8C}"/>
              </a:ext>
            </a:extLst>
          </p:cNvPr>
          <p:cNvSpPr txBox="1"/>
          <p:nvPr/>
        </p:nvSpPr>
        <p:spPr>
          <a:xfrm>
            <a:off x="902368" y="939244"/>
            <a:ext cx="881096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."I forgot my umbrella, so I got wet." What is the conjunction in the sentence?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C5A0ED-8284-F7C9-A71D-3319F646D470}"/>
              </a:ext>
            </a:extLst>
          </p:cNvPr>
          <p:cNvSpPr txBox="1"/>
          <p:nvPr/>
        </p:nvSpPr>
        <p:spPr>
          <a:xfrm>
            <a:off x="902368" y="2041794"/>
            <a:ext cx="120556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My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33D760-72C0-2BFC-3892-85590418183C}"/>
              </a:ext>
            </a:extLst>
          </p:cNvPr>
          <p:cNvSpPr txBox="1"/>
          <p:nvPr/>
        </p:nvSpPr>
        <p:spPr>
          <a:xfrm>
            <a:off x="902368" y="3036841"/>
            <a:ext cx="96493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So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ABF57F-318E-D79D-172D-3445C120B3AD}"/>
              </a:ext>
            </a:extLst>
          </p:cNvPr>
          <p:cNvSpPr txBox="1"/>
          <p:nvPr/>
        </p:nvSpPr>
        <p:spPr>
          <a:xfrm>
            <a:off x="4194208" y="2041794"/>
            <a:ext cx="178837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Wet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21C934-4E69-0BDE-E10C-029DBAACCD2E}"/>
              </a:ext>
            </a:extLst>
          </p:cNvPr>
          <p:cNvSpPr txBox="1"/>
          <p:nvPr/>
        </p:nvSpPr>
        <p:spPr>
          <a:xfrm>
            <a:off x="4194208" y="3144344"/>
            <a:ext cx="178837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Got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3848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EFF49C-E45E-4758-09D2-0C461EB7A92A}"/>
              </a:ext>
            </a:extLst>
          </p:cNvPr>
          <p:cNvSpPr txBox="1"/>
          <p:nvPr/>
        </p:nvSpPr>
        <p:spPr>
          <a:xfrm>
            <a:off x="1288823" y="1446953"/>
            <a:ext cx="609760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8.Which part of the cell is known as the "Powerhouse"?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00AF0D-093A-B6DD-BF8C-47FCA0A0F802}"/>
              </a:ext>
            </a:extLst>
          </p:cNvPr>
          <p:cNvSpPr txBox="1"/>
          <p:nvPr/>
        </p:nvSpPr>
        <p:spPr>
          <a:xfrm>
            <a:off x="1448121" y="2543617"/>
            <a:ext cx="182158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Nucleus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hlinkClick r:id="rId3" action="ppaction://hlinksldjump"/>
            <a:extLst>
              <a:ext uri="{FF2B5EF4-FFF2-40B4-BE49-F238E27FC236}">
                <a16:creationId xmlns:a16="http://schemas.microsoft.com/office/drawing/2014/main" id="{DEB9A1FC-6D6A-5F6E-9C9E-535C1E1B6784}"/>
              </a:ext>
            </a:extLst>
          </p:cNvPr>
          <p:cNvSpPr txBox="1"/>
          <p:nvPr/>
        </p:nvSpPr>
        <p:spPr>
          <a:xfrm>
            <a:off x="1448121" y="3530066"/>
            <a:ext cx="134994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Ribosome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CB760B-2F1B-131D-1D43-F0E902D4B92F}"/>
              </a:ext>
            </a:extLst>
          </p:cNvPr>
          <p:cNvSpPr txBox="1"/>
          <p:nvPr/>
        </p:nvSpPr>
        <p:spPr>
          <a:xfrm>
            <a:off x="4492591" y="2594150"/>
            <a:ext cx="189858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Mitochondria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3509E3-CA6C-8615-3BBD-C1636C3F51DD}"/>
              </a:ext>
            </a:extLst>
          </p:cNvPr>
          <p:cNvSpPr txBox="1"/>
          <p:nvPr/>
        </p:nvSpPr>
        <p:spPr>
          <a:xfrm>
            <a:off x="4492591" y="3530066"/>
            <a:ext cx="170607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Cytoplasm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59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39883E-3763-FFDF-DB78-EC97B8CDE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09517" y="664143"/>
            <a:ext cx="11281290" cy="1601162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3.A teacher uses rewards like stickers to encourage good behavior. Which theory is being applied?</a:t>
            </a:r>
            <a:br>
              <a:rPr lang="en-PH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sz="18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hlinkClick r:id="rId2" action="ppaction://hlinksldjump"/>
            <a:extLst>
              <a:ext uri="{FF2B5EF4-FFF2-40B4-BE49-F238E27FC236}">
                <a16:creationId xmlns:a16="http://schemas.microsoft.com/office/drawing/2014/main" id="{6B9786AF-3B7E-4B4D-FA1F-35FB67C17DD7}"/>
              </a:ext>
            </a:extLst>
          </p:cNvPr>
          <p:cNvSpPr txBox="1"/>
          <p:nvPr/>
        </p:nvSpPr>
        <p:spPr>
          <a:xfrm>
            <a:off x="911993" y="2802190"/>
            <a:ext cx="203333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Behaviorism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hlinkClick r:id="rId3" action="ppaction://hlinksldjump"/>
            <a:extLst>
              <a:ext uri="{FF2B5EF4-FFF2-40B4-BE49-F238E27FC236}">
                <a16:creationId xmlns:a16="http://schemas.microsoft.com/office/drawing/2014/main" id="{A3D73A54-E640-7664-5D4E-99401B3BB035}"/>
              </a:ext>
            </a:extLst>
          </p:cNvPr>
          <p:cNvSpPr txBox="1"/>
          <p:nvPr/>
        </p:nvSpPr>
        <p:spPr>
          <a:xfrm>
            <a:off x="911993" y="3832093"/>
            <a:ext cx="203333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Constructivism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hlinkClick r:id="rId3" action="ppaction://hlinksldjump"/>
            <a:extLst>
              <a:ext uri="{FF2B5EF4-FFF2-40B4-BE49-F238E27FC236}">
                <a16:creationId xmlns:a16="http://schemas.microsoft.com/office/drawing/2014/main" id="{719874AD-8370-732F-DD2B-BF3626BD18A9}"/>
              </a:ext>
            </a:extLst>
          </p:cNvPr>
          <p:cNvSpPr txBox="1"/>
          <p:nvPr/>
        </p:nvSpPr>
        <p:spPr>
          <a:xfrm>
            <a:off x="4935355" y="2802190"/>
            <a:ext cx="675212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Humanism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id="{3566A5A7-0F9A-3CD2-5E28-293F1A0EF50F}"/>
              </a:ext>
            </a:extLst>
          </p:cNvPr>
          <p:cNvSpPr txBox="1"/>
          <p:nvPr/>
        </p:nvSpPr>
        <p:spPr>
          <a:xfrm>
            <a:off x="4810225" y="3832092"/>
            <a:ext cx="675212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Cognitivism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7234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C14978-243A-68C6-6CFE-681FA8842069}"/>
              </a:ext>
            </a:extLst>
          </p:cNvPr>
          <p:cNvSpPr txBox="1"/>
          <p:nvPr/>
        </p:nvSpPr>
        <p:spPr>
          <a:xfrm>
            <a:off x="1133374" y="1002266"/>
            <a:ext cx="429527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9.What is the plural form of "Analysis"?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1FD476-D2A5-E0B2-DA85-4EE182258484}"/>
              </a:ext>
            </a:extLst>
          </p:cNvPr>
          <p:cNvSpPr txBox="1"/>
          <p:nvPr/>
        </p:nvSpPr>
        <p:spPr>
          <a:xfrm>
            <a:off x="1234439" y="2272801"/>
            <a:ext cx="180233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Analysis's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C37A7D-1E7B-9D3A-6954-C251389773A2}"/>
              </a:ext>
            </a:extLst>
          </p:cNvPr>
          <p:cNvSpPr txBox="1"/>
          <p:nvPr/>
        </p:nvSpPr>
        <p:spPr>
          <a:xfrm>
            <a:off x="1234439" y="3347256"/>
            <a:ext cx="161463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Analysi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3CDCA6-123B-2ACB-608E-8382C3BF7ED7}"/>
              </a:ext>
            </a:extLst>
          </p:cNvPr>
          <p:cNvSpPr txBox="1"/>
          <p:nvPr/>
        </p:nvSpPr>
        <p:spPr>
          <a:xfrm>
            <a:off x="4069080" y="2272801"/>
            <a:ext cx="161463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Analyses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FA3039-068F-54F9-2165-BD63663D4637}"/>
              </a:ext>
            </a:extLst>
          </p:cNvPr>
          <p:cNvSpPr txBox="1"/>
          <p:nvPr/>
        </p:nvSpPr>
        <p:spPr>
          <a:xfrm>
            <a:off x="4069080" y="3325670"/>
            <a:ext cx="179270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Analyzation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7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B144AB-E086-BE94-6A63-858A1D32804E}"/>
              </a:ext>
            </a:extLst>
          </p:cNvPr>
          <p:cNvSpPr txBox="1"/>
          <p:nvPr/>
        </p:nvSpPr>
        <p:spPr>
          <a:xfrm>
            <a:off x="931244" y="1011891"/>
            <a:ext cx="469953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10.What is the sum of the angles in a triangle?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23BCE8-BDB8-329D-696E-2ED5FF5D103A}"/>
              </a:ext>
            </a:extLst>
          </p:cNvPr>
          <p:cNvSpPr txBox="1"/>
          <p:nvPr/>
        </p:nvSpPr>
        <p:spPr>
          <a:xfrm>
            <a:off x="931244" y="2208454"/>
            <a:ext cx="210071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A. 90 degrees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053D83-9153-5546-2374-F8549894B18B}"/>
              </a:ext>
            </a:extLst>
          </p:cNvPr>
          <p:cNvSpPr txBox="1"/>
          <p:nvPr/>
        </p:nvSpPr>
        <p:spPr>
          <a:xfrm>
            <a:off x="902368" y="3377027"/>
            <a:ext cx="212959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B. 180 degrees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D38CE4-0D2F-595C-391E-DFCD379A961A}"/>
              </a:ext>
            </a:extLst>
          </p:cNvPr>
          <p:cNvSpPr txBox="1"/>
          <p:nvPr/>
        </p:nvSpPr>
        <p:spPr>
          <a:xfrm>
            <a:off x="4120415" y="2258987"/>
            <a:ext cx="197558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C. 270 degrees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ED984-0A91-FF9C-EA78-FA0531706041}"/>
              </a:ext>
            </a:extLst>
          </p:cNvPr>
          <p:cNvSpPr txBox="1"/>
          <p:nvPr/>
        </p:nvSpPr>
        <p:spPr>
          <a:xfrm>
            <a:off x="4120414" y="3402293"/>
            <a:ext cx="197558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D. 360 degrees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1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</a:t>
            </a:r>
            <a:r>
              <a:rPr lang="en-US" dirty="0">
                <a:hlinkClick r:id="rId2" action="ppaction://hlinksldjump"/>
              </a:rPr>
              <a:t>for</a:t>
            </a:r>
            <a:r>
              <a:rPr lang="en-US" dirty="0"/>
              <a:t> the next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5143466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2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next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5970150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4968625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3945781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8739703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6893081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 action="ppaction://hlinksldjump"/>
              </a:rPr>
              <a:t>Click</a:t>
            </a:r>
            <a:r>
              <a:rPr lang="en-US" dirty="0"/>
              <a:t> for the next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468598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2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next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564865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E1EA5F-820B-CF3F-C397-393C7A5A7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48478" y="989620"/>
            <a:ext cx="7766936" cy="1646302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4.In the SMART acronym for objectives, what does the "T" stand for?</a:t>
            </a:r>
            <a:br>
              <a:rPr lang="en-PH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hlinkClick r:id="rId2" action="ppaction://hlinksldjump"/>
            <a:extLst>
              <a:ext uri="{FF2B5EF4-FFF2-40B4-BE49-F238E27FC236}">
                <a16:creationId xmlns:a16="http://schemas.microsoft.com/office/drawing/2014/main" id="{6CDF3DF1-A449-57D3-FCC3-3EDCB4D64A49}"/>
              </a:ext>
            </a:extLst>
          </p:cNvPr>
          <p:cNvSpPr txBox="1"/>
          <p:nvPr/>
        </p:nvSpPr>
        <p:spPr>
          <a:xfrm>
            <a:off x="1121343" y="2635922"/>
            <a:ext cx="217049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Technical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id="{37EBBFA1-24CB-911C-6CF9-D19402A0CE94}"/>
              </a:ext>
            </a:extLst>
          </p:cNvPr>
          <p:cNvSpPr txBox="1"/>
          <p:nvPr/>
        </p:nvSpPr>
        <p:spPr>
          <a:xfrm>
            <a:off x="1121343" y="3633840"/>
            <a:ext cx="217049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Time-bound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hlinkClick r:id="rId3" action="ppaction://hlinksldjump"/>
            <a:extLst>
              <a:ext uri="{FF2B5EF4-FFF2-40B4-BE49-F238E27FC236}">
                <a16:creationId xmlns:a16="http://schemas.microsoft.com/office/drawing/2014/main" id="{A4953DD9-74C9-B786-5DAD-8EC8F823B0D7}"/>
              </a:ext>
            </a:extLst>
          </p:cNvPr>
          <p:cNvSpPr txBox="1"/>
          <p:nvPr/>
        </p:nvSpPr>
        <p:spPr>
          <a:xfrm>
            <a:off x="4422808" y="2635921"/>
            <a:ext cx="227637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Teachable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4" action="ppaction://hlinksldjump"/>
            <a:extLst>
              <a:ext uri="{FF2B5EF4-FFF2-40B4-BE49-F238E27FC236}">
                <a16:creationId xmlns:a16="http://schemas.microsoft.com/office/drawing/2014/main" id="{56D1C208-B587-C01C-CF16-82C3443F4814}"/>
              </a:ext>
            </a:extLst>
          </p:cNvPr>
          <p:cNvSpPr txBox="1"/>
          <p:nvPr/>
        </p:nvSpPr>
        <p:spPr>
          <a:xfrm>
            <a:off x="4422808" y="3633840"/>
            <a:ext cx="198761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Targeted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5522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7859309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9331337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hlinkClick r:id="rId4" action="ppaction://hlinksldjump"/>
              </a:rPr>
              <a:t>Try</a:t>
            </a:r>
            <a:r>
              <a:rPr lang="en-US" sz="1000" dirty="0"/>
              <a:t> Again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9370787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0410104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3438750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3770869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37750625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1343989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42347056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3452038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539DBD-AC58-A391-8FDE-A3E0B12D3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50609" y="1037747"/>
            <a:ext cx="7766936" cy="1646302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5.What is the primary role of a teacher in a constructivist classroom?</a:t>
            </a:r>
            <a:br>
              <a:rPr lang="en-PH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hlinkClick r:id="rId2" action="ppaction://hlinksldjump"/>
            <a:extLst>
              <a:ext uri="{FF2B5EF4-FFF2-40B4-BE49-F238E27FC236}">
                <a16:creationId xmlns:a16="http://schemas.microsoft.com/office/drawing/2014/main" id="{73508C7D-C8F2-379B-643A-226400252F36}"/>
              </a:ext>
            </a:extLst>
          </p:cNvPr>
          <p:cNvSpPr txBox="1"/>
          <p:nvPr/>
        </p:nvSpPr>
        <p:spPr>
          <a:xfrm>
            <a:off x="1441383" y="2487969"/>
            <a:ext cx="174457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Lecturer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hlinkClick r:id="rId4" action="ppaction://hlinksldjump"/>
            <a:extLst>
              <a:ext uri="{FF2B5EF4-FFF2-40B4-BE49-F238E27FC236}">
                <a16:creationId xmlns:a16="http://schemas.microsoft.com/office/drawing/2014/main" id="{E59C4A1D-DDD0-B19C-37DB-0D47E4FE9C42}"/>
              </a:ext>
            </a:extLst>
          </p:cNvPr>
          <p:cNvSpPr txBox="1"/>
          <p:nvPr/>
        </p:nvSpPr>
        <p:spPr>
          <a:xfrm>
            <a:off x="1441383" y="3629892"/>
            <a:ext cx="306324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5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Facilitator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hlinkClick r:id="rId3" action="ppaction://hlinksldjump"/>
            <a:extLst>
              <a:ext uri="{FF2B5EF4-FFF2-40B4-BE49-F238E27FC236}">
                <a16:creationId xmlns:a16="http://schemas.microsoft.com/office/drawing/2014/main" id="{82BD3911-B0BD-9C07-7121-9211B00C9ADB}"/>
              </a:ext>
            </a:extLst>
          </p:cNvPr>
          <p:cNvSpPr txBox="1"/>
          <p:nvPr/>
        </p:nvSpPr>
        <p:spPr>
          <a:xfrm>
            <a:off x="4015660" y="2487968"/>
            <a:ext cx="234134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Dictator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id="{CA79EFFF-A75A-B97D-9112-AA96F2F0170E}"/>
              </a:ext>
            </a:extLst>
          </p:cNvPr>
          <p:cNvSpPr txBox="1"/>
          <p:nvPr/>
        </p:nvSpPr>
        <p:spPr>
          <a:xfrm>
            <a:off x="4015660" y="3629891"/>
            <a:ext cx="241834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Evaluator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246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4310807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1223067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E535B01-F772-6B6D-67DE-7E1A8C06254B}"/>
              </a:ext>
            </a:extLst>
          </p:cNvPr>
          <p:cNvSpPr txBox="1"/>
          <p:nvPr/>
        </p:nvSpPr>
        <p:spPr>
          <a:xfrm>
            <a:off x="1566512" y="742384"/>
            <a:ext cx="409314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Part III: Major - Carpentry (10 Items)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479425-0049-08C0-41C5-C3C3BDD00330}"/>
              </a:ext>
            </a:extLst>
          </p:cNvPr>
          <p:cNvSpPr txBox="1"/>
          <p:nvPr/>
        </p:nvSpPr>
        <p:spPr>
          <a:xfrm>
            <a:off x="594360" y="1747768"/>
            <a:ext cx="776999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1.Which saw is designed specifically for cutting across the grain of wood?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13A82-8740-AA31-2127-EB2ECB348ACE}"/>
              </a:ext>
            </a:extLst>
          </p:cNvPr>
          <p:cNvSpPr txBox="1"/>
          <p:nvPr/>
        </p:nvSpPr>
        <p:spPr>
          <a:xfrm>
            <a:off x="699035" y="2843168"/>
            <a:ext cx="173495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Rip Saw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792030-E115-8F07-46B2-026864C94E53}"/>
              </a:ext>
            </a:extLst>
          </p:cNvPr>
          <p:cNvSpPr txBox="1"/>
          <p:nvPr/>
        </p:nvSpPr>
        <p:spPr>
          <a:xfrm>
            <a:off x="699035" y="4101601"/>
            <a:ext cx="211996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Cross-cut Saw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59FF7A-A1B2-B8C5-BA9D-D738551825C9}"/>
              </a:ext>
            </a:extLst>
          </p:cNvPr>
          <p:cNvSpPr txBox="1"/>
          <p:nvPr/>
        </p:nvSpPr>
        <p:spPr>
          <a:xfrm>
            <a:off x="3260157" y="2845574"/>
            <a:ext cx="304719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Back Saw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2EF2BB-E0D7-3DDE-BA97-349212D7B8CE}"/>
              </a:ext>
            </a:extLst>
          </p:cNvPr>
          <p:cNvSpPr txBox="1"/>
          <p:nvPr/>
        </p:nvSpPr>
        <p:spPr>
          <a:xfrm>
            <a:off x="3376061" y="4101600"/>
            <a:ext cx="228359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Coping Saw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4125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08F950-6455-400A-701E-7981711AA1BA}"/>
              </a:ext>
            </a:extLst>
          </p:cNvPr>
          <p:cNvSpPr txBox="1"/>
          <p:nvPr/>
        </p:nvSpPr>
        <p:spPr>
          <a:xfrm>
            <a:off x="1094873" y="1011891"/>
            <a:ext cx="550805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2.What tool is used to test the squareness of a stock?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105B6F-863B-F730-67AD-E5CE8A8D65AA}"/>
              </a:ext>
            </a:extLst>
          </p:cNvPr>
          <p:cNvSpPr txBox="1"/>
          <p:nvPr/>
        </p:nvSpPr>
        <p:spPr>
          <a:xfrm>
            <a:off x="1123748" y="2159706"/>
            <a:ext cx="181195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Steel Tape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hlinkClick r:id="rId3" action="ppaction://hlinksldjump"/>
            <a:extLst>
              <a:ext uri="{FF2B5EF4-FFF2-40B4-BE49-F238E27FC236}">
                <a16:creationId xmlns:a16="http://schemas.microsoft.com/office/drawing/2014/main" id="{1E4D6ED2-36C0-EAC4-96B5-9213AA8363C7}"/>
              </a:ext>
            </a:extLst>
          </p:cNvPr>
          <p:cNvSpPr txBox="1"/>
          <p:nvPr/>
        </p:nvSpPr>
        <p:spPr>
          <a:xfrm>
            <a:off x="1094873" y="3256984"/>
            <a:ext cx="190820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Try Square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BF1110-A6EF-3116-B5DB-19FB366E7F10}"/>
              </a:ext>
            </a:extLst>
          </p:cNvPr>
          <p:cNvSpPr txBox="1"/>
          <p:nvPr/>
        </p:nvSpPr>
        <p:spPr>
          <a:xfrm>
            <a:off x="3282214" y="2109170"/>
            <a:ext cx="218734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Level Hose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DA6D7E-8F78-2BEF-79D6-307DD0FC9DF6}"/>
              </a:ext>
            </a:extLst>
          </p:cNvPr>
          <p:cNvSpPr txBox="1"/>
          <p:nvPr/>
        </p:nvSpPr>
        <p:spPr>
          <a:xfrm>
            <a:off x="3282214" y="3256984"/>
            <a:ext cx="218734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Plumb Bob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4687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D3DEFBC-C13D-3553-612B-6C56E19612E3}"/>
              </a:ext>
            </a:extLst>
          </p:cNvPr>
          <p:cNvSpPr txBox="1"/>
          <p:nvPr/>
        </p:nvSpPr>
        <p:spPr>
          <a:xfrm>
            <a:off x="854241" y="987372"/>
            <a:ext cx="814537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.Which tool is used to smoothen the surface of wood by shaving off thin layers?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F77D95-83AE-3916-97CE-DE7832C3A90A}"/>
              </a:ext>
            </a:extLst>
          </p:cNvPr>
          <p:cNvSpPr txBox="1"/>
          <p:nvPr/>
        </p:nvSpPr>
        <p:spPr>
          <a:xfrm>
            <a:off x="921619" y="2455681"/>
            <a:ext cx="125369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Rasp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78820F-D684-94DE-CF57-1015CDEF012C}"/>
              </a:ext>
            </a:extLst>
          </p:cNvPr>
          <p:cNvSpPr txBox="1"/>
          <p:nvPr/>
        </p:nvSpPr>
        <p:spPr>
          <a:xfrm>
            <a:off x="921619" y="3727910"/>
            <a:ext cx="175420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Jack Plane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2FE7F8-EBD2-62AD-DE7F-283B41538041}"/>
              </a:ext>
            </a:extLst>
          </p:cNvPr>
          <p:cNvSpPr txBox="1"/>
          <p:nvPr/>
        </p:nvSpPr>
        <p:spPr>
          <a:xfrm>
            <a:off x="4107580" y="2455680"/>
            <a:ext cx="134994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File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F8C4F5-0C2E-DF05-52E7-44125A6E9AD2}"/>
              </a:ext>
            </a:extLst>
          </p:cNvPr>
          <p:cNvSpPr txBox="1"/>
          <p:nvPr/>
        </p:nvSpPr>
        <p:spPr>
          <a:xfrm>
            <a:off x="4107580" y="3814082"/>
            <a:ext cx="180233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Sandpaper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6931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C0FC72-FA37-328F-E0F7-DBB6CF9BC649}"/>
              </a:ext>
            </a:extLst>
          </p:cNvPr>
          <p:cNvSpPr txBox="1"/>
          <p:nvPr/>
        </p:nvSpPr>
        <p:spPr>
          <a:xfrm>
            <a:off x="931244" y="1050393"/>
            <a:ext cx="609760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4.Which part of the claw hammer is used for pulling out nails?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E27576-74E6-1E1B-F27C-8821EC4A0F05}"/>
              </a:ext>
            </a:extLst>
          </p:cNvPr>
          <p:cNvSpPr txBox="1"/>
          <p:nvPr/>
        </p:nvSpPr>
        <p:spPr>
          <a:xfrm>
            <a:off x="1046747" y="2346434"/>
            <a:ext cx="181195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Face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675FE3-B846-1E97-9BE3-DC43E8B890CF}"/>
              </a:ext>
            </a:extLst>
          </p:cNvPr>
          <p:cNvSpPr txBox="1"/>
          <p:nvPr/>
        </p:nvSpPr>
        <p:spPr>
          <a:xfrm>
            <a:off x="1046747" y="3635256"/>
            <a:ext cx="126331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Handle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942801-C736-5709-25F4-A3C88D2D1EBF}"/>
              </a:ext>
            </a:extLst>
          </p:cNvPr>
          <p:cNvSpPr txBox="1"/>
          <p:nvPr/>
        </p:nvSpPr>
        <p:spPr>
          <a:xfrm>
            <a:off x="3395312" y="2354238"/>
            <a:ext cx="14683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Claw</a:t>
            </a:r>
            <a:endParaRPr lang="en-PH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9B64E2-409A-AD84-B033-25CB672B9E72}"/>
              </a:ext>
            </a:extLst>
          </p:cNvPr>
          <p:cNvSpPr txBox="1"/>
          <p:nvPr/>
        </p:nvSpPr>
        <p:spPr>
          <a:xfrm>
            <a:off x="3395312" y="3587815"/>
            <a:ext cx="1080436" cy="399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Eye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182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7FAFF2-39C2-3993-6724-10152204ED80}"/>
              </a:ext>
            </a:extLst>
          </p:cNvPr>
          <p:cNvSpPr txBox="1"/>
          <p:nvPr/>
        </p:nvSpPr>
        <p:spPr>
          <a:xfrm>
            <a:off x="898517" y="1118756"/>
            <a:ext cx="66630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5.What wood joint is formed by overlapping two pieces of wood?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A96C41-FD9C-909F-1C5C-83CCF2B60FD4}"/>
              </a:ext>
            </a:extLst>
          </p:cNvPr>
          <p:cNvSpPr txBox="1"/>
          <p:nvPr/>
        </p:nvSpPr>
        <p:spPr>
          <a:xfrm>
            <a:off x="1094873" y="2253550"/>
            <a:ext cx="149432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Butt Joint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E4816-61C5-F067-26C4-221047279B31}"/>
              </a:ext>
            </a:extLst>
          </p:cNvPr>
          <p:cNvSpPr txBox="1"/>
          <p:nvPr/>
        </p:nvSpPr>
        <p:spPr>
          <a:xfrm>
            <a:off x="1191126" y="3601087"/>
            <a:ext cx="150394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Lap Joint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F434E8-4155-07D8-2A4A-C4086A39FC41}"/>
              </a:ext>
            </a:extLst>
          </p:cNvPr>
          <p:cNvSpPr txBox="1"/>
          <p:nvPr/>
        </p:nvSpPr>
        <p:spPr>
          <a:xfrm>
            <a:off x="3425631" y="2253550"/>
            <a:ext cx="244722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Mortise and Tenon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F83EAB-C9BD-A2FF-F54C-4CCB6B35C4F0}"/>
              </a:ext>
            </a:extLst>
          </p:cNvPr>
          <p:cNvSpPr txBox="1"/>
          <p:nvPr/>
        </p:nvSpPr>
        <p:spPr>
          <a:xfrm>
            <a:off x="3425631" y="3601087"/>
            <a:ext cx="185045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Dovetail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1569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E6CCF6-C618-BF2F-D0DA-2ECD2CDD86A2}"/>
              </a:ext>
            </a:extLst>
          </p:cNvPr>
          <p:cNvSpPr txBox="1"/>
          <p:nvPr/>
        </p:nvSpPr>
        <p:spPr>
          <a:xfrm>
            <a:off x="931245" y="946856"/>
            <a:ext cx="7759406" cy="838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6.It is the term for wood after it has been sawn into usable sizes for commerce.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554BF2-1F55-9A16-F29E-3C2C3B14D240}"/>
              </a:ext>
            </a:extLst>
          </p:cNvPr>
          <p:cNvSpPr txBox="1"/>
          <p:nvPr/>
        </p:nvSpPr>
        <p:spPr>
          <a:xfrm>
            <a:off x="931245" y="2157298"/>
            <a:ext cx="178308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Timber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068E2E-8E9A-52AD-3797-5D632EA2681F}"/>
              </a:ext>
            </a:extLst>
          </p:cNvPr>
          <p:cNvSpPr txBox="1"/>
          <p:nvPr/>
        </p:nvSpPr>
        <p:spPr>
          <a:xfrm>
            <a:off x="931245" y="3658838"/>
            <a:ext cx="161945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Lumber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DBEB1D-9EAD-9A17-B11D-9C0688DC47F2}"/>
              </a:ext>
            </a:extLst>
          </p:cNvPr>
          <p:cNvSpPr txBox="1"/>
          <p:nvPr/>
        </p:nvSpPr>
        <p:spPr>
          <a:xfrm>
            <a:off x="3745671" y="2278095"/>
            <a:ext cx="186970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Log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805F7A-7B69-0C3E-53D3-9508E4E1ED6C}"/>
              </a:ext>
            </a:extLst>
          </p:cNvPr>
          <p:cNvSpPr txBox="1"/>
          <p:nvPr/>
        </p:nvSpPr>
        <p:spPr>
          <a:xfrm>
            <a:off x="3651825" y="3658837"/>
            <a:ext cx="186970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Play board 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5194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EC74E5-CC5C-5E5E-508C-1C84B1C97618}"/>
              </a:ext>
            </a:extLst>
          </p:cNvPr>
          <p:cNvSpPr txBox="1"/>
          <p:nvPr/>
        </p:nvSpPr>
        <p:spPr>
          <a:xfrm>
            <a:off x="533400" y="1459010"/>
            <a:ext cx="9236242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7.Which PPE (Personal Protective Equipment) is essential when using a circular saw to protect the eyes?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F7CD55-9EB1-E1D5-D4BD-128FC2387044}"/>
              </a:ext>
            </a:extLst>
          </p:cNvPr>
          <p:cNvSpPr txBox="1"/>
          <p:nvPr/>
        </p:nvSpPr>
        <p:spPr>
          <a:xfrm>
            <a:off x="748364" y="2909560"/>
            <a:ext cx="181195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Earplugs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3A5814-D9D4-2641-5E3F-E6352EDB75BF}"/>
              </a:ext>
            </a:extLst>
          </p:cNvPr>
          <p:cNvSpPr txBox="1"/>
          <p:nvPr/>
        </p:nvSpPr>
        <p:spPr>
          <a:xfrm>
            <a:off x="748364" y="3995842"/>
            <a:ext cx="215846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B.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Safety Goggles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05263-9E93-A1AC-CA11-FAE6D787CE24}"/>
              </a:ext>
            </a:extLst>
          </p:cNvPr>
          <p:cNvSpPr txBox="1"/>
          <p:nvPr/>
        </p:nvSpPr>
        <p:spPr>
          <a:xfrm>
            <a:off x="3714950" y="2909560"/>
            <a:ext cx="143657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Gloves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3A2FB5-6182-98AE-6E3E-E5465D407900}"/>
              </a:ext>
            </a:extLst>
          </p:cNvPr>
          <p:cNvSpPr txBox="1"/>
          <p:nvPr/>
        </p:nvSpPr>
        <p:spPr>
          <a:xfrm>
            <a:off x="3714950" y="3928346"/>
            <a:ext cx="118631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Apron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5360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088E7A-7657-88F1-4B43-8044E83C2A08}"/>
              </a:ext>
            </a:extLst>
          </p:cNvPr>
          <p:cNvSpPr txBox="1"/>
          <p:nvPr/>
        </p:nvSpPr>
        <p:spPr>
          <a:xfrm>
            <a:off x="1027497" y="992640"/>
            <a:ext cx="609760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8.This tool is used to drive a chisel into wood.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460F0-74E8-EF5A-B18F-7FCE6E1E7C67}"/>
              </a:ext>
            </a:extLst>
          </p:cNvPr>
          <p:cNvSpPr txBox="1"/>
          <p:nvPr/>
        </p:nvSpPr>
        <p:spPr>
          <a:xfrm>
            <a:off x="1027497" y="2051419"/>
            <a:ext cx="261085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Sledge Hammer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6D3F38-3B24-B1F4-4758-7AD0633F44E0}"/>
              </a:ext>
            </a:extLst>
          </p:cNvPr>
          <p:cNvSpPr txBox="1"/>
          <p:nvPr/>
        </p:nvSpPr>
        <p:spPr>
          <a:xfrm>
            <a:off x="1027497" y="3232920"/>
            <a:ext cx="236492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Ball-peen Hammer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D85D78-CF91-4B8E-81BD-93B47DD028CF}"/>
              </a:ext>
            </a:extLst>
          </p:cNvPr>
          <p:cNvSpPr txBox="1"/>
          <p:nvPr/>
        </p:nvSpPr>
        <p:spPr>
          <a:xfrm>
            <a:off x="4213459" y="2051419"/>
            <a:ext cx="174457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Mallet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8AC3F1-354A-D268-DA8C-63D0AD7B63B0}"/>
              </a:ext>
            </a:extLst>
          </p:cNvPr>
          <p:cNvSpPr txBox="1"/>
          <p:nvPr/>
        </p:nvSpPr>
        <p:spPr>
          <a:xfrm>
            <a:off x="4255891" y="3232919"/>
            <a:ext cx="165971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Crowbar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6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8B6167-034F-97DF-48AE-72DD6D7B0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156" y="1162875"/>
            <a:ext cx="7766936" cy="1646302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6.Which domain of learning deals with values, attitudes, and emotions?</a:t>
            </a:r>
            <a:br>
              <a:rPr lang="en-PH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dirty="0"/>
          </a:p>
        </p:txBody>
      </p:sp>
      <p:sp>
        <p:nvSpPr>
          <p:cNvPr id="7" name="TextBox 6">
            <a:hlinkClick r:id="rId3" action="ppaction://hlinksldjump"/>
            <a:extLst>
              <a:ext uri="{FF2B5EF4-FFF2-40B4-BE49-F238E27FC236}">
                <a16:creationId xmlns:a16="http://schemas.microsoft.com/office/drawing/2014/main" id="{D9DD8A87-F543-EBAF-B9DE-3FF6FA6AB8B1}"/>
              </a:ext>
            </a:extLst>
          </p:cNvPr>
          <p:cNvSpPr txBox="1"/>
          <p:nvPr/>
        </p:nvSpPr>
        <p:spPr>
          <a:xfrm>
            <a:off x="1123749" y="2613097"/>
            <a:ext cx="2187341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Cognitive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9BB43-C221-25DB-5978-21993379BA35}"/>
              </a:ext>
            </a:extLst>
          </p:cNvPr>
          <p:cNvSpPr txBox="1"/>
          <p:nvPr/>
        </p:nvSpPr>
        <p:spPr>
          <a:xfrm>
            <a:off x="1123749" y="3581766"/>
            <a:ext cx="187933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5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Psychomotor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37CADF-4414-594E-D9D4-893F462B753D}"/>
              </a:ext>
            </a:extLst>
          </p:cNvPr>
          <p:cNvSpPr txBox="1"/>
          <p:nvPr/>
        </p:nvSpPr>
        <p:spPr>
          <a:xfrm>
            <a:off x="3880425" y="2613097"/>
            <a:ext cx="205258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5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Affective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4" action="ppaction://hlinksldjump"/>
            <a:extLst>
              <a:ext uri="{FF2B5EF4-FFF2-40B4-BE49-F238E27FC236}">
                <a16:creationId xmlns:a16="http://schemas.microsoft.com/office/drawing/2014/main" id="{E84F2AF7-7F9A-8B0F-17A4-6CF2ECDF030D}"/>
              </a:ext>
            </a:extLst>
          </p:cNvPr>
          <p:cNvSpPr txBox="1"/>
          <p:nvPr/>
        </p:nvSpPr>
        <p:spPr>
          <a:xfrm>
            <a:off x="3798129" y="3656665"/>
            <a:ext cx="293811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5" action="ppaction://hlinksldjump"/>
              </a:rPr>
              <a:t>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Behavioral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935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352CC2-54EC-2E4C-939D-D160F66E1CF3}"/>
              </a:ext>
            </a:extLst>
          </p:cNvPr>
          <p:cNvSpPr txBox="1"/>
          <p:nvPr/>
        </p:nvSpPr>
        <p:spPr>
          <a:xfrm>
            <a:off x="883118" y="1021517"/>
            <a:ext cx="609760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9.What is the standard thickness of a common plyboard?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E94F5E-3EE7-C60D-308C-F94A03CFBDD1}"/>
              </a:ext>
            </a:extLst>
          </p:cNvPr>
          <p:cNvSpPr txBox="1"/>
          <p:nvPr/>
        </p:nvSpPr>
        <p:spPr>
          <a:xfrm>
            <a:off x="883118" y="2253550"/>
            <a:ext cx="225471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1/4 inch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440B01-6096-A9DA-D600-3D1EC94134B0}"/>
              </a:ext>
            </a:extLst>
          </p:cNvPr>
          <p:cNvSpPr txBox="1"/>
          <p:nvPr/>
        </p:nvSpPr>
        <p:spPr>
          <a:xfrm>
            <a:off x="883118" y="3289503"/>
            <a:ext cx="168682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1/2 inch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210043-A839-F88C-73CD-F64F1CEED465}"/>
              </a:ext>
            </a:extLst>
          </p:cNvPr>
          <p:cNvSpPr txBox="1"/>
          <p:nvPr/>
        </p:nvSpPr>
        <p:spPr>
          <a:xfrm>
            <a:off x="3539690" y="2253550"/>
            <a:ext cx="184083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3/4 inch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FDEFF-A6A0-72DB-760B-CE39B4885751}"/>
              </a:ext>
            </a:extLst>
          </p:cNvPr>
          <p:cNvSpPr txBox="1"/>
          <p:nvPr/>
        </p:nvSpPr>
        <p:spPr>
          <a:xfrm>
            <a:off x="3539690" y="3289503"/>
            <a:ext cx="168682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1 inch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569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026B1D-F2B9-D6F0-7046-D4A8023CB4CE}"/>
              </a:ext>
            </a:extLst>
          </p:cNvPr>
          <p:cNvSpPr txBox="1"/>
          <p:nvPr/>
        </p:nvSpPr>
        <p:spPr>
          <a:xfrm>
            <a:off x="854242" y="1131750"/>
            <a:ext cx="834751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10.Which wood defect is characterized by a longitudinal crack across the growth rings?</a:t>
            </a:r>
            <a:endParaRPr lang="en-PH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A5D5A9-9656-C4B7-8A92-8F30600EEB01}"/>
              </a:ext>
            </a:extLst>
          </p:cNvPr>
          <p:cNvSpPr txBox="1"/>
          <p:nvPr/>
        </p:nvSpPr>
        <p:spPr>
          <a:xfrm>
            <a:off x="1114124" y="2330552"/>
            <a:ext cx="158095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Knot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AC9B0-DF3B-446F-6BA5-4E2B4BD04F1C}"/>
              </a:ext>
            </a:extLst>
          </p:cNvPr>
          <p:cNvSpPr txBox="1"/>
          <p:nvPr/>
        </p:nvSpPr>
        <p:spPr>
          <a:xfrm>
            <a:off x="1114124" y="3474009"/>
            <a:ext cx="11766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Shake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DF0977-E5C1-23D1-51AD-4170C6D40E0E}"/>
              </a:ext>
            </a:extLst>
          </p:cNvPr>
          <p:cNvSpPr txBox="1"/>
          <p:nvPr/>
        </p:nvSpPr>
        <p:spPr>
          <a:xfrm>
            <a:off x="3453063" y="2330552"/>
            <a:ext cx="183120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Check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1A4E3D-333B-4E26-0BD7-8B955141DB41}"/>
              </a:ext>
            </a:extLst>
          </p:cNvPr>
          <p:cNvSpPr txBox="1"/>
          <p:nvPr/>
        </p:nvSpPr>
        <p:spPr>
          <a:xfrm>
            <a:off x="3453063" y="3474009"/>
            <a:ext cx="138844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Wane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5228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next </a:t>
            </a:r>
            <a:r>
              <a:rPr lang="en-US" dirty="0">
                <a:hlinkClick r:id="rId2" action="ppaction://hlinksldjump"/>
              </a:rPr>
              <a:t>slide</a:t>
            </a:r>
            <a:r>
              <a:rPr lang="en-US" dirty="0"/>
              <a:t>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5413285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2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</a:t>
            </a:r>
            <a:r>
              <a:rPr lang="en-US" dirty="0">
                <a:hlinkClick r:id="rId3" action="ppaction://hlinksldjump"/>
              </a:rPr>
              <a:t>for</a:t>
            </a:r>
            <a:r>
              <a:rPr lang="en-US" dirty="0"/>
              <a:t> the next </a:t>
            </a:r>
            <a:r>
              <a:rPr lang="en-US" dirty="0">
                <a:hlinkClick r:id="rId3" action="ppaction://hlinksldjump"/>
              </a:rPr>
              <a:t>slide</a:t>
            </a:r>
            <a:r>
              <a:rPr lang="en-US" dirty="0"/>
              <a:t>.</a:t>
            </a:r>
            <a:endParaRPr lang="en-PH" dirty="0"/>
          </a:p>
        </p:txBody>
      </p:sp>
      <p:sp>
        <p:nvSpPr>
          <p:cNvPr id="9" name="Action Button: Go Home 8">
            <a:hlinkClick r:id="rId4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4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1903132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3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4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5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5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7131327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3653465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hlinkClick r:id="rId2" action="ppaction://hlinksldjump"/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next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2086726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3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4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4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5112523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6741739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21815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B059DB-11B9-D655-5CA1-E32994DA0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922" y="825991"/>
            <a:ext cx="7766936" cy="1646302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7.Jean Piaget’s "Concrete Operational" stage usually occurs at what age range?</a:t>
            </a:r>
            <a:br>
              <a:rPr lang="en-PH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hlinkClick r:id="rId2" action="ppaction://hlinksldjump"/>
            <a:extLst>
              <a:ext uri="{FF2B5EF4-FFF2-40B4-BE49-F238E27FC236}">
                <a16:creationId xmlns:a16="http://schemas.microsoft.com/office/drawing/2014/main" id="{44396CCC-8B3D-B4FD-4C7A-57B1F6C7E6FF}"/>
              </a:ext>
            </a:extLst>
          </p:cNvPr>
          <p:cNvSpPr txBox="1"/>
          <p:nvPr/>
        </p:nvSpPr>
        <p:spPr>
          <a:xfrm>
            <a:off x="1008246" y="2276213"/>
            <a:ext cx="202371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7–11 years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hlinkClick r:id="rId4" action="ppaction://hlinksldjump"/>
            <a:extLst>
              <a:ext uri="{FF2B5EF4-FFF2-40B4-BE49-F238E27FC236}">
                <a16:creationId xmlns:a16="http://schemas.microsoft.com/office/drawing/2014/main" id="{F5DEF477-BBAC-1F6B-FFF2-D0E9C4D403E6}"/>
              </a:ext>
            </a:extLst>
          </p:cNvPr>
          <p:cNvSpPr txBox="1"/>
          <p:nvPr/>
        </p:nvSpPr>
        <p:spPr>
          <a:xfrm>
            <a:off x="916806" y="3232920"/>
            <a:ext cx="220659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5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2–7  years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464945-8E4E-CC96-3A3A-5571A90164D8}"/>
              </a:ext>
            </a:extLst>
          </p:cNvPr>
          <p:cNvSpPr txBox="1"/>
          <p:nvPr/>
        </p:nvSpPr>
        <p:spPr>
          <a:xfrm>
            <a:off x="4069080" y="2276212"/>
            <a:ext cx="162907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5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0–2 years 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5" action="ppaction://hlinksldjump"/>
            <a:extLst>
              <a:ext uri="{FF2B5EF4-FFF2-40B4-BE49-F238E27FC236}">
                <a16:creationId xmlns:a16="http://schemas.microsoft.com/office/drawing/2014/main" id="{2401B24B-6ADA-9B35-C49B-0253D91A480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69080" y="3225699"/>
            <a:ext cx="202692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5" action="ppaction://hlinksldjump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12 years and up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882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</a:t>
            </a:r>
            <a:r>
              <a:rPr lang="en-US" dirty="0">
                <a:hlinkClick r:id="rId2" action="ppaction://hlinksldjump"/>
              </a:rPr>
              <a:t>the</a:t>
            </a:r>
            <a:r>
              <a:rPr lang="en-US" dirty="0"/>
              <a:t> next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87902947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05DB2-A89E-B43D-479D-6E13C93A7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3268" y="1609488"/>
            <a:ext cx="7766936" cy="1646302"/>
          </a:xfrm>
        </p:spPr>
        <p:txBody>
          <a:bodyPr/>
          <a:lstStyle/>
          <a:p>
            <a:r>
              <a:rPr lang="en-US" dirty="0"/>
              <a:t>GREAT JOB</a:t>
            </a:r>
            <a:endParaRPr lang="en-PH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F772C93-4C48-555F-CC0C-F09FC313479F}"/>
              </a:ext>
            </a:extLst>
          </p:cNvPr>
          <p:cNvSpPr/>
          <p:nvPr/>
        </p:nvSpPr>
        <p:spPr>
          <a:xfrm>
            <a:off x="7227128" y="20967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ction Button: Go to End 6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30C21A5-D030-70D0-7448-1F302F646E1F}"/>
              </a:ext>
            </a:extLst>
          </p:cNvPr>
          <p:cNvSpPr/>
          <p:nvPr/>
        </p:nvSpPr>
        <p:spPr>
          <a:xfrm>
            <a:off x="7902341" y="4754880"/>
            <a:ext cx="1193534" cy="914400"/>
          </a:xfrm>
          <a:prstGeom prst="actionButtonE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81A21-0F88-ED18-B5D6-BB4A62AAD481}"/>
              </a:ext>
            </a:extLst>
          </p:cNvPr>
          <p:cNvSpPr txBox="1"/>
          <p:nvPr/>
        </p:nvSpPr>
        <p:spPr>
          <a:xfrm>
            <a:off x="7902341" y="4745950"/>
            <a:ext cx="131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for the </a:t>
            </a:r>
            <a:r>
              <a:rPr lang="en-US" dirty="0">
                <a:hlinkClick r:id="rId2" action="ppaction://hlinksldjump"/>
              </a:rPr>
              <a:t>next</a:t>
            </a:r>
            <a:r>
              <a:rPr lang="en-US" dirty="0"/>
              <a:t> slide.</a:t>
            </a:r>
            <a:endParaRPr lang="en-PH" dirty="0"/>
          </a:p>
        </p:txBody>
      </p:sp>
      <p:sp>
        <p:nvSpPr>
          <p:cNvPr id="9" name="Action Button: Go Home 8">
            <a:hlinkClick r:id="rId3" action="ppaction://hlinksldjump"/>
            <a:extLst>
              <a:ext uri="{FF2B5EF4-FFF2-40B4-BE49-F238E27FC236}">
                <a16:creationId xmlns:a16="http://schemas.microsoft.com/office/drawing/2014/main" id="{44C86C97-E27D-7927-3A4F-400D2845E0CF}"/>
              </a:ext>
            </a:extLst>
          </p:cNvPr>
          <p:cNvSpPr/>
          <p:nvPr/>
        </p:nvSpPr>
        <p:spPr>
          <a:xfrm>
            <a:off x="6641912" y="4754880"/>
            <a:ext cx="1042416" cy="923330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8147602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9129957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75111597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274150756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26496078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337164157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3175427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967956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</a:t>
            </a:r>
            <a:r>
              <a:rPr lang="en-US" sz="1000" dirty="0">
                <a:hlinkClick r:id="rId5" action="ppaction://hlinksldjump"/>
              </a:rPr>
              <a:t>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3611496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808892-46B4-7B55-A5DA-81C36570B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1266" y="1161288"/>
            <a:ext cx="8935382" cy="1618532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8.This refers to the gap between what a learner can do alone and what they can do with help?</a:t>
            </a:r>
            <a:br>
              <a:rPr lang="en-PH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PH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BE6E31-9E39-BA5C-0143-D3F7D607FFC2}"/>
              </a:ext>
            </a:extLst>
          </p:cNvPr>
          <p:cNvSpPr txBox="1"/>
          <p:nvPr/>
        </p:nvSpPr>
        <p:spPr>
          <a:xfrm>
            <a:off x="1083564" y="2779820"/>
            <a:ext cx="234543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A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Scaffolding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902A3C-3EB4-783D-0730-40761E1BF0FB}"/>
              </a:ext>
            </a:extLst>
          </p:cNvPr>
          <p:cNvSpPr txBox="1"/>
          <p:nvPr/>
        </p:nvSpPr>
        <p:spPr>
          <a:xfrm>
            <a:off x="1083564" y="3629652"/>
            <a:ext cx="192481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B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Schema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id="{2FDA9CF5-DA1E-BDD7-2CA8-EEC1514202E7}"/>
              </a:ext>
            </a:extLst>
          </p:cNvPr>
          <p:cNvSpPr txBox="1"/>
          <p:nvPr/>
        </p:nvSpPr>
        <p:spPr>
          <a:xfrm>
            <a:off x="3863340" y="2779819"/>
            <a:ext cx="366217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 action="ppaction://hlinksldjump"/>
              </a:rPr>
              <a:t>C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Zone of Proximal Development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hlinkClick r:id="rId2" action="ppaction://hlinksldjump"/>
            <a:extLst>
              <a:ext uri="{FF2B5EF4-FFF2-40B4-BE49-F238E27FC236}">
                <a16:creationId xmlns:a16="http://schemas.microsoft.com/office/drawing/2014/main" id="{83B6CA2E-7D6C-73A7-FEC7-325D50E7AD24}"/>
              </a:ext>
            </a:extLst>
          </p:cNvPr>
          <p:cNvSpPr txBox="1"/>
          <p:nvPr/>
        </p:nvSpPr>
        <p:spPr>
          <a:xfrm>
            <a:off x="3863340" y="3686023"/>
            <a:ext cx="223570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2" action="ppaction://hlinksldjump"/>
              </a:rPr>
              <a:t>.</a:t>
            </a:r>
            <a:r>
              <a:rPr lang="en-US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Assimilation</a:t>
            </a:r>
            <a:endParaRPr lang="en-PH" sz="1800" dirty="0">
              <a:solidFill>
                <a:schemeClr val="accent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7734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</a:t>
            </a:r>
            <a:r>
              <a:rPr lang="en-US" sz="1000" dirty="0">
                <a:hlinkClick r:id="rId4" action="ppaction://hlinksldjump"/>
              </a:rPr>
              <a:t>Again</a:t>
            </a:r>
            <a:r>
              <a:rPr lang="en-US" sz="1000" dirty="0"/>
              <a:t>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24837043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347A6368-5BA5-7F2C-981D-88590FEAAAF4}"/>
              </a:ext>
            </a:extLst>
          </p:cNvPr>
          <p:cNvSpPr/>
          <p:nvPr/>
        </p:nvSpPr>
        <p:spPr>
          <a:xfrm>
            <a:off x="3898233" y="1932896"/>
            <a:ext cx="2983830" cy="2533226"/>
          </a:xfrm>
          <a:prstGeom prst="mathMultiply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203FC-496C-27F8-67F0-9DB3A89ACEE9}"/>
              </a:ext>
            </a:extLst>
          </p:cNvPr>
          <p:cNvSpPr txBox="1"/>
          <p:nvPr/>
        </p:nvSpPr>
        <p:spPr>
          <a:xfrm>
            <a:off x="4007478" y="4568428"/>
            <a:ext cx="433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 PLEASE TRY AGAIN !</a:t>
            </a:r>
            <a:endParaRPr lang="en-PH" dirty="0"/>
          </a:p>
        </p:txBody>
      </p:sp>
      <p:sp>
        <p:nvSpPr>
          <p:cNvPr id="11" name="Action Button: Go Home 10">
            <a:extLst>
              <a:ext uri="{FF2B5EF4-FFF2-40B4-BE49-F238E27FC236}">
                <a16:creationId xmlns:a16="http://schemas.microsoft.com/office/drawing/2014/main" id="{8724829F-D1D6-BE39-E952-0A58F2F3B2BB}"/>
              </a:ext>
            </a:extLst>
          </p:cNvPr>
          <p:cNvSpPr/>
          <p:nvPr/>
        </p:nvSpPr>
        <p:spPr>
          <a:xfrm>
            <a:off x="4868940" y="57944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3" action="ppaction://hlinksldjump"/>
              </a:rPr>
              <a:t>Home</a:t>
            </a:r>
            <a:endParaRPr lang="en-PH" dirty="0"/>
          </a:p>
        </p:txBody>
      </p:sp>
      <p:sp>
        <p:nvSpPr>
          <p:cNvPr id="13" name="Action Button: Go Back or Previous 12">
            <a:hlinkClick r:id="rId4" action="ppaction://hlinksldjump"/>
            <a:extLst>
              <a:ext uri="{FF2B5EF4-FFF2-40B4-BE49-F238E27FC236}">
                <a16:creationId xmlns:a16="http://schemas.microsoft.com/office/drawing/2014/main" id="{47EF7EF1-0A21-C5D7-60B2-4FCCD359EF65}"/>
              </a:ext>
            </a:extLst>
          </p:cNvPr>
          <p:cNvSpPr/>
          <p:nvPr/>
        </p:nvSpPr>
        <p:spPr>
          <a:xfrm>
            <a:off x="6280646" y="5815584"/>
            <a:ext cx="1042416" cy="1042416"/>
          </a:xfrm>
          <a:prstGeom prst="actionButtonBackPrevio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Try Again </a:t>
            </a:r>
            <a:endParaRPr lang="en-PH" sz="1000" dirty="0"/>
          </a:p>
        </p:txBody>
      </p:sp>
      <p:sp>
        <p:nvSpPr>
          <p:cNvPr id="14" name="Action Button: Go Forward or Next 13">
            <a:hlinkClick r:id="rId5" action="ppaction://hlinksldjump"/>
            <a:extLst>
              <a:ext uri="{FF2B5EF4-FFF2-40B4-BE49-F238E27FC236}">
                <a16:creationId xmlns:a16="http://schemas.microsoft.com/office/drawing/2014/main" id="{20C17B6B-0088-9D13-274B-BAE8CE28F857}"/>
              </a:ext>
            </a:extLst>
          </p:cNvPr>
          <p:cNvSpPr/>
          <p:nvPr/>
        </p:nvSpPr>
        <p:spPr>
          <a:xfrm>
            <a:off x="7703420" y="579440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Next slide</a:t>
            </a:r>
            <a:endParaRPr lang="en-PH" sz="1000" dirty="0"/>
          </a:p>
        </p:txBody>
      </p:sp>
    </p:spTree>
    <p:extLst>
      <p:ext uri="{BB962C8B-B14F-4D97-AF65-F5344CB8AC3E}">
        <p14:creationId xmlns:p14="http://schemas.microsoft.com/office/powerpoint/2010/main" val="122564440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FB129-D11B-9B5D-E7BE-736243DF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0696" y="2404534"/>
            <a:ext cx="7766936" cy="2533226"/>
          </a:xfrm>
        </p:spPr>
        <p:txBody>
          <a:bodyPr/>
          <a:lstStyle/>
          <a:p>
            <a:r>
              <a:rPr lang="en-US" dirty="0"/>
              <a:t> </a:t>
            </a:r>
            <a:endParaRPr lang="en-PH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589A55-CDCD-DBE6-6EBC-22D4D4A62BCB}"/>
              </a:ext>
            </a:extLst>
          </p:cNvPr>
          <p:cNvSpPr txBox="1"/>
          <p:nvPr/>
        </p:nvSpPr>
        <p:spPr>
          <a:xfrm>
            <a:off x="3493971" y="2335544"/>
            <a:ext cx="42254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Thank</a:t>
            </a:r>
            <a:r>
              <a:rPr lang="en-US" sz="4800" dirty="0"/>
              <a:t> You</a:t>
            </a:r>
            <a:endParaRPr lang="en-PH" sz="4800" dirty="0"/>
          </a:p>
        </p:txBody>
      </p:sp>
    </p:spTree>
    <p:extLst>
      <p:ext uri="{BB962C8B-B14F-4D97-AF65-F5344CB8AC3E}">
        <p14:creationId xmlns:p14="http://schemas.microsoft.com/office/powerpoint/2010/main" val="11270133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658</TotalTime>
  <Words>1585</Words>
  <Application>Microsoft Office PowerPoint</Application>
  <PresentationFormat>Widescreen</PresentationFormat>
  <Paragraphs>454</Paragraphs>
  <Slides>92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8" baseType="lpstr">
      <vt:lpstr>Aptos</vt:lpstr>
      <vt:lpstr>Arial</vt:lpstr>
      <vt:lpstr>Calibri</vt:lpstr>
      <vt:lpstr>Trebuchet MS</vt:lpstr>
      <vt:lpstr>Wingdings 3</vt:lpstr>
      <vt:lpstr>Facet</vt:lpstr>
      <vt:lpstr>INTERACTIVE LET REVIEW TEST</vt:lpstr>
      <vt:lpstr>Part I: Professional Education (10 Items) </vt:lpstr>
      <vt:lpstr>2.According to Bloom's Revised Taxonomy, what is the highest level of cognitive thinking? </vt:lpstr>
      <vt:lpstr>3.A teacher uses rewards like stickers to encourage good behavior. Which theory is being applied? </vt:lpstr>
      <vt:lpstr>4.In the SMART acronym for objectives, what does the "T" stand for? </vt:lpstr>
      <vt:lpstr>5.What is the primary role of a teacher in a constructivist classroom? </vt:lpstr>
      <vt:lpstr>6.Which domain of learning deals with values, attitudes, and emotions? </vt:lpstr>
      <vt:lpstr>7.Jean Piaget’s "Concrete Operational" stage usually occurs at what age range? </vt:lpstr>
      <vt:lpstr>8.This refers to the gap between what a learner can do alone and what they can do with help? </vt:lpstr>
      <vt:lpstr>9.Which assessment is conducted during instruction to monitor student progress? </vt:lpstr>
      <vt:lpstr>PowerPoint Presentation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GREAT JOB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INTERACTIVE LET REVIEW TEST</dc:title>
  <dc:creator>ryan malobago</dc:creator>
  <cp:lastModifiedBy>ryan malobago</cp:lastModifiedBy>
  <cp:revision>1</cp:revision>
  <dcterms:created xsi:type="dcterms:W3CDTF">2026-02-20T14:25:52Z</dcterms:created>
  <dcterms:modified xsi:type="dcterms:W3CDTF">2026-03-24T05:30:52Z</dcterms:modified>
</cp:coreProperties>
</file>